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handoutMasterIdLst>
    <p:handoutMasterId r:id="rId20"/>
  </p:handoutMasterIdLst>
  <p:sldIdLst>
    <p:sldId id="299" r:id="rId2"/>
    <p:sldId id="256" r:id="rId3"/>
    <p:sldId id="278" r:id="rId4"/>
    <p:sldId id="284" r:id="rId5"/>
    <p:sldId id="298" r:id="rId6"/>
    <p:sldId id="288" r:id="rId7"/>
    <p:sldId id="285" r:id="rId8"/>
    <p:sldId id="290" r:id="rId9"/>
    <p:sldId id="307" r:id="rId10"/>
    <p:sldId id="291" r:id="rId11"/>
    <p:sldId id="301" r:id="rId12"/>
    <p:sldId id="289" r:id="rId13"/>
    <p:sldId id="312" r:id="rId14"/>
    <p:sldId id="293" r:id="rId15"/>
    <p:sldId id="294" r:id="rId16"/>
    <p:sldId id="295" r:id="rId17"/>
    <p:sldId id="296" r:id="rId18"/>
  </p:sldIdLst>
  <p:sldSz cx="9144000" cy="6858000" type="screen4x3"/>
  <p:notesSz cx="7086600" cy="9372600"/>
  <p:defaultTextStyle>
    <a:defPPr>
      <a:defRPr lang="en-US"/>
    </a:defPPr>
    <a:lvl1pPr algn="l" rtl="0" fontAlgn="base">
      <a:spcBef>
        <a:spcPct val="0"/>
      </a:spcBef>
      <a:spcAft>
        <a:spcPct val="0"/>
      </a:spcAft>
      <a:defRPr kern="1200">
        <a:solidFill>
          <a:schemeClr val="tx1"/>
        </a:solidFill>
        <a:latin typeface="Rockwell" pitchFamily="18" charset="0"/>
        <a:ea typeface="ＭＳ Ｐゴシック" pitchFamily="34" charset="-128"/>
        <a:cs typeface="+mn-cs"/>
      </a:defRPr>
    </a:lvl1pPr>
    <a:lvl2pPr marL="457200" algn="l" rtl="0" fontAlgn="base">
      <a:spcBef>
        <a:spcPct val="0"/>
      </a:spcBef>
      <a:spcAft>
        <a:spcPct val="0"/>
      </a:spcAft>
      <a:defRPr kern="1200">
        <a:solidFill>
          <a:schemeClr val="tx1"/>
        </a:solidFill>
        <a:latin typeface="Rockwell" pitchFamily="18" charset="0"/>
        <a:ea typeface="ＭＳ Ｐゴシック" pitchFamily="34" charset="-128"/>
        <a:cs typeface="+mn-cs"/>
      </a:defRPr>
    </a:lvl2pPr>
    <a:lvl3pPr marL="914400" algn="l" rtl="0" fontAlgn="base">
      <a:spcBef>
        <a:spcPct val="0"/>
      </a:spcBef>
      <a:spcAft>
        <a:spcPct val="0"/>
      </a:spcAft>
      <a:defRPr kern="1200">
        <a:solidFill>
          <a:schemeClr val="tx1"/>
        </a:solidFill>
        <a:latin typeface="Rockwell" pitchFamily="18" charset="0"/>
        <a:ea typeface="ＭＳ Ｐゴシック" pitchFamily="34" charset="-128"/>
        <a:cs typeface="+mn-cs"/>
      </a:defRPr>
    </a:lvl3pPr>
    <a:lvl4pPr marL="1371600" algn="l" rtl="0" fontAlgn="base">
      <a:spcBef>
        <a:spcPct val="0"/>
      </a:spcBef>
      <a:spcAft>
        <a:spcPct val="0"/>
      </a:spcAft>
      <a:defRPr kern="1200">
        <a:solidFill>
          <a:schemeClr val="tx1"/>
        </a:solidFill>
        <a:latin typeface="Rockwell" pitchFamily="18" charset="0"/>
        <a:ea typeface="ＭＳ Ｐゴシック" pitchFamily="34" charset="-128"/>
        <a:cs typeface="+mn-cs"/>
      </a:defRPr>
    </a:lvl4pPr>
    <a:lvl5pPr marL="1828800" algn="l" rtl="0" fontAlgn="base">
      <a:spcBef>
        <a:spcPct val="0"/>
      </a:spcBef>
      <a:spcAft>
        <a:spcPct val="0"/>
      </a:spcAft>
      <a:defRPr kern="1200">
        <a:solidFill>
          <a:schemeClr val="tx1"/>
        </a:solidFill>
        <a:latin typeface="Rockwell" pitchFamily="18" charset="0"/>
        <a:ea typeface="ＭＳ Ｐゴシック" pitchFamily="34" charset="-128"/>
        <a:cs typeface="+mn-cs"/>
      </a:defRPr>
    </a:lvl5pPr>
    <a:lvl6pPr marL="2286000" algn="l" defTabSz="914400" rtl="0" eaLnBrk="1" latinLnBrk="0" hangingPunct="1">
      <a:defRPr kern="1200">
        <a:solidFill>
          <a:schemeClr val="tx1"/>
        </a:solidFill>
        <a:latin typeface="Rockwell" pitchFamily="18" charset="0"/>
        <a:ea typeface="ＭＳ Ｐゴシック" pitchFamily="34" charset="-128"/>
        <a:cs typeface="+mn-cs"/>
      </a:defRPr>
    </a:lvl6pPr>
    <a:lvl7pPr marL="2743200" algn="l" defTabSz="914400" rtl="0" eaLnBrk="1" latinLnBrk="0" hangingPunct="1">
      <a:defRPr kern="1200">
        <a:solidFill>
          <a:schemeClr val="tx1"/>
        </a:solidFill>
        <a:latin typeface="Rockwell" pitchFamily="18" charset="0"/>
        <a:ea typeface="ＭＳ Ｐゴシック" pitchFamily="34" charset="-128"/>
        <a:cs typeface="+mn-cs"/>
      </a:defRPr>
    </a:lvl7pPr>
    <a:lvl8pPr marL="3200400" algn="l" defTabSz="914400" rtl="0" eaLnBrk="1" latinLnBrk="0" hangingPunct="1">
      <a:defRPr kern="1200">
        <a:solidFill>
          <a:schemeClr val="tx1"/>
        </a:solidFill>
        <a:latin typeface="Rockwell" pitchFamily="18" charset="0"/>
        <a:ea typeface="ＭＳ Ｐゴシック" pitchFamily="34" charset="-128"/>
        <a:cs typeface="+mn-cs"/>
      </a:defRPr>
    </a:lvl8pPr>
    <a:lvl9pPr marL="3657600" algn="l" defTabSz="914400" rtl="0" eaLnBrk="1" latinLnBrk="0" hangingPunct="1">
      <a:defRPr kern="1200">
        <a:solidFill>
          <a:schemeClr val="tx1"/>
        </a:solidFill>
        <a:latin typeface="Rockwell"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2">
          <p15:clr>
            <a:srgbClr val="A4A3A4"/>
          </p15:clr>
        </p15:guide>
        <p15:guide id="2" pos="223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552" autoAdjust="0"/>
  </p:normalViewPr>
  <p:slideViewPr>
    <p:cSldViewPr snapToGrid="0" snapToObjects="1">
      <p:cViewPr varScale="1">
        <p:scale>
          <a:sx n="88" d="100"/>
          <a:sy n="88" d="100"/>
        </p:scale>
        <p:origin x="654"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804"/>
    </p:cViewPr>
  </p:sorterViewPr>
  <p:notesViewPr>
    <p:cSldViewPr snapToGrid="0" snapToObjects="1">
      <p:cViewPr>
        <p:scale>
          <a:sx n="90" d="100"/>
          <a:sy n="90" d="100"/>
        </p:scale>
        <p:origin x="-762" y="-72"/>
      </p:cViewPr>
      <p:guideLst>
        <p:guide orient="horz" pos="2952"/>
        <p:guide pos="223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225" cy="4683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14788" y="0"/>
            <a:ext cx="3070225" cy="468313"/>
          </a:xfrm>
          <a:prstGeom prst="rect">
            <a:avLst/>
          </a:prstGeom>
        </p:spPr>
        <p:txBody>
          <a:bodyPr vert="horz" lIns="91440" tIns="45720" rIns="91440" bIns="45720" rtlCol="0"/>
          <a:lstStyle>
            <a:lvl1pPr algn="r">
              <a:defRPr sz="1200"/>
            </a:lvl1pPr>
          </a:lstStyle>
          <a:p>
            <a:fld id="{6DDBFB5C-BADE-49E1-8EE7-180353A27986}" type="datetimeFigureOut">
              <a:rPr lang="en-US" smtClean="0"/>
              <a:pPr/>
              <a:t>12/21/2016</a:t>
            </a:fld>
            <a:endParaRPr lang="en-US"/>
          </a:p>
        </p:txBody>
      </p:sp>
      <p:sp>
        <p:nvSpPr>
          <p:cNvPr id="4" name="Footer Placeholder 3"/>
          <p:cNvSpPr>
            <a:spLocks noGrp="1"/>
          </p:cNvSpPr>
          <p:nvPr>
            <p:ph type="ftr" sz="quarter" idx="2"/>
          </p:nvPr>
        </p:nvSpPr>
        <p:spPr>
          <a:xfrm>
            <a:off x="0" y="8902700"/>
            <a:ext cx="3070225" cy="46831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14788" y="8902700"/>
            <a:ext cx="3070225" cy="468313"/>
          </a:xfrm>
          <a:prstGeom prst="rect">
            <a:avLst/>
          </a:prstGeom>
        </p:spPr>
        <p:txBody>
          <a:bodyPr vert="horz" lIns="91440" tIns="45720" rIns="91440" bIns="45720" rtlCol="0" anchor="b"/>
          <a:lstStyle>
            <a:lvl1pPr algn="r">
              <a:defRPr sz="1200"/>
            </a:lvl1pPr>
          </a:lstStyle>
          <a:p>
            <a:fld id="{0A592F15-1E05-4F3B-8726-3A3A4F1741E3}" type="slidenum">
              <a:rPr lang="en-US" smtClean="0"/>
              <a:pPr/>
              <a:t>‹#›</a:t>
            </a:fld>
            <a:endParaRPr lang="en-US"/>
          </a:p>
        </p:txBody>
      </p:sp>
    </p:spTree>
    <p:extLst>
      <p:ext uri="{BB962C8B-B14F-4D97-AF65-F5344CB8AC3E}">
        <p14:creationId xmlns:p14="http://schemas.microsoft.com/office/powerpoint/2010/main" val="2912415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8630"/>
          </a:xfrm>
          <a:prstGeom prst="rect">
            <a:avLst/>
          </a:prstGeom>
        </p:spPr>
        <p:txBody>
          <a:bodyPr vert="horz" lIns="94046" tIns="47023" rIns="94046" bIns="47023"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4014100" y="0"/>
            <a:ext cx="3070860" cy="468630"/>
          </a:xfrm>
          <a:prstGeom prst="rect">
            <a:avLst/>
          </a:prstGeom>
        </p:spPr>
        <p:txBody>
          <a:bodyPr vert="horz" wrap="square" lIns="94046" tIns="47023" rIns="94046" bIns="47023" numCol="1" anchor="t" anchorCtr="0" compatLnSpc="1">
            <a:prstTxWarp prst="textNoShape">
              <a:avLst/>
            </a:prstTxWarp>
          </a:bodyPr>
          <a:lstStyle>
            <a:lvl1pPr algn="r">
              <a:defRPr sz="1200">
                <a:latin typeface="Calibri" pitchFamily="34" charset="0"/>
                <a:ea typeface="ＭＳ Ｐゴシック" charset="-128"/>
              </a:defRPr>
            </a:lvl1pPr>
          </a:lstStyle>
          <a:p>
            <a:pPr>
              <a:defRPr/>
            </a:pPr>
            <a:fld id="{76D6C091-D32D-4212-BFAC-CDA8F5C57DAA}" type="datetimeFigureOut">
              <a:rPr lang="en-US"/>
              <a:pPr>
                <a:defRPr/>
              </a:pPr>
              <a:t>12/21/2016</a:t>
            </a:fld>
            <a:endParaRPr lang="en-US" dirty="0"/>
          </a:p>
        </p:txBody>
      </p:sp>
      <p:sp>
        <p:nvSpPr>
          <p:cNvPr id="4" name="Slide Image Placeholder 3"/>
          <p:cNvSpPr>
            <a:spLocks noGrp="1" noRot="1" noChangeAspect="1"/>
          </p:cNvSpPr>
          <p:nvPr>
            <p:ph type="sldImg" idx="2"/>
          </p:nvPr>
        </p:nvSpPr>
        <p:spPr>
          <a:xfrm>
            <a:off x="1200150" y="703263"/>
            <a:ext cx="4686300" cy="3514725"/>
          </a:xfrm>
          <a:prstGeom prst="rect">
            <a:avLst/>
          </a:prstGeom>
          <a:noFill/>
          <a:ln w="12700">
            <a:solidFill>
              <a:prstClr val="black"/>
            </a:solidFill>
          </a:ln>
        </p:spPr>
        <p:txBody>
          <a:bodyPr vert="horz" lIns="94046" tIns="47023" rIns="94046" bIns="47023" rtlCol="0" anchor="ctr"/>
          <a:lstStyle/>
          <a:p>
            <a:pPr lvl="0"/>
            <a:endParaRPr lang="en-US" noProof="0" dirty="0"/>
          </a:p>
        </p:txBody>
      </p:sp>
      <p:sp>
        <p:nvSpPr>
          <p:cNvPr id="5" name="Notes Placeholder 4"/>
          <p:cNvSpPr>
            <a:spLocks noGrp="1"/>
          </p:cNvSpPr>
          <p:nvPr>
            <p:ph type="body" sz="quarter" idx="3"/>
          </p:nvPr>
        </p:nvSpPr>
        <p:spPr>
          <a:xfrm>
            <a:off x="708660" y="4451985"/>
            <a:ext cx="5669280" cy="4217670"/>
          </a:xfrm>
          <a:prstGeom prst="rect">
            <a:avLst/>
          </a:prstGeom>
        </p:spPr>
        <p:txBody>
          <a:bodyPr vert="horz" lIns="94046" tIns="47023" rIns="94046" bIns="47023"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902343"/>
            <a:ext cx="3070860" cy="468630"/>
          </a:xfrm>
          <a:prstGeom prst="rect">
            <a:avLst/>
          </a:prstGeom>
        </p:spPr>
        <p:txBody>
          <a:bodyPr vert="horz" lIns="94046" tIns="47023" rIns="94046" bIns="47023"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4014100" y="8902343"/>
            <a:ext cx="3070860" cy="468630"/>
          </a:xfrm>
          <a:prstGeom prst="rect">
            <a:avLst/>
          </a:prstGeom>
        </p:spPr>
        <p:txBody>
          <a:bodyPr vert="horz" wrap="square" lIns="94046" tIns="47023" rIns="94046" bIns="47023" numCol="1" anchor="b" anchorCtr="0" compatLnSpc="1">
            <a:prstTxWarp prst="textNoShape">
              <a:avLst/>
            </a:prstTxWarp>
          </a:bodyPr>
          <a:lstStyle>
            <a:lvl1pPr algn="r">
              <a:defRPr sz="1200">
                <a:latin typeface="Calibri" pitchFamily="34" charset="0"/>
                <a:ea typeface="ＭＳ Ｐゴシック" charset="-128"/>
              </a:defRPr>
            </a:lvl1pPr>
          </a:lstStyle>
          <a:p>
            <a:pPr>
              <a:defRPr/>
            </a:pPr>
            <a:fld id="{6760FD99-65C7-40F8-9183-539DACA64ED5}" type="slidenum">
              <a:rPr lang="en-US"/>
              <a:pPr>
                <a:defRPr/>
              </a:pPr>
              <a:t>‹#›</a:t>
            </a:fld>
            <a:endParaRPr lang="en-US" dirty="0"/>
          </a:p>
        </p:txBody>
      </p:sp>
    </p:spTree>
    <p:extLst>
      <p:ext uri="{BB962C8B-B14F-4D97-AF65-F5344CB8AC3E}">
        <p14:creationId xmlns:p14="http://schemas.microsoft.com/office/powerpoint/2010/main" val="127619046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760FD99-65C7-40F8-9183-539DACA64ED5}" type="slidenum">
              <a:rPr lang="en-US" smtClean="0"/>
              <a:pPr>
                <a:defRPr/>
              </a:pPr>
              <a:t>1</a:t>
            </a:fld>
            <a:endParaRPr lang="en-US" dirty="0"/>
          </a:p>
        </p:txBody>
      </p:sp>
    </p:spTree>
    <p:extLst>
      <p:ext uri="{BB962C8B-B14F-4D97-AF65-F5344CB8AC3E}">
        <p14:creationId xmlns:p14="http://schemas.microsoft.com/office/powerpoint/2010/main" val="745148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b="1" dirty="0" smtClean="0"/>
              <a:t>To the Teacher</a:t>
            </a:r>
            <a:r>
              <a:rPr lang="en-US" dirty="0" smtClean="0"/>
              <a:t>: </a:t>
            </a:r>
            <a:r>
              <a:rPr lang="en-US" dirty="0" smtClean="0">
                <a:ea typeface="ＭＳ Ｐゴシック" pitchFamily="34" charset="-128"/>
              </a:rPr>
              <a:t>Have students who have had chickenpox raise their hands. Have them keep their hands raised if they had it more than once. Ask them to explain why most, if not all, hands went down in response to the second question.</a:t>
            </a:r>
          </a:p>
        </p:txBody>
      </p:sp>
      <p:sp>
        <p:nvSpPr>
          <p:cNvPr id="4" name="Slide Number Placeholder 3"/>
          <p:cNvSpPr>
            <a:spLocks noGrp="1"/>
          </p:cNvSpPr>
          <p:nvPr>
            <p:ph type="sldNum" sz="quarter" idx="10"/>
          </p:nvPr>
        </p:nvSpPr>
        <p:spPr/>
        <p:txBody>
          <a:bodyPr/>
          <a:lstStyle/>
          <a:p>
            <a:pPr>
              <a:defRPr/>
            </a:pPr>
            <a:fld id="{6760FD99-65C7-40F8-9183-539DACA64ED5}" type="slidenum">
              <a:rPr lang="en-US" smtClean="0"/>
              <a:pPr>
                <a:defRPr/>
              </a:pPr>
              <a:t>10</a:t>
            </a:fld>
            <a:endParaRPr lang="en-US" dirty="0"/>
          </a:p>
        </p:txBody>
      </p:sp>
    </p:spTree>
    <p:extLst>
      <p:ext uri="{BB962C8B-B14F-4D97-AF65-F5344CB8AC3E}">
        <p14:creationId xmlns:p14="http://schemas.microsoft.com/office/powerpoint/2010/main" val="2106102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Rockwell" pitchFamily="18" charset="0"/>
                <a:ea typeface="ＭＳ Ｐゴシック" pitchFamily="34" charset="-128"/>
              </a:defRPr>
            </a:lvl1pPr>
            <a:lvl2pPr marL="764124" indent="-293894" eaLnBrk="0" hangingPunct="0">
              <a:defRPr>
                <a:solidFill>
                  <a:schemeClr val="tx1"/>
                </a:solidFill>
                <a:latin typeface="Rockwell" pitchFamily="18" charset="0"/>
                <a:ea typeface="ＭＳ Ｐゴシック" pitchFamily="34" charset="-128"/>
              </a:defRPr>
            </a:lvl2pPr>
            <a:lvl3pPr marL="1175576" indent="-235115" eaLnBrk="0" hangingPunct="0">
              <a:defRPr>
                <a:solidFill>
                  <a:schemeClr val="tx1"/>
                </a:solidFill>
                <a:latin typeface="Rockwell" pitchFamily="18" charset="0"/>
                <a:ea typeface="ＭＳ Ｐゴシック" pitchFamily="34" charset="-128"/>
              </a:defRPr>
            </a:lvl3pPr>
            <a:lvl4pPr marL="1645806" indent="-235115" eaLnBrk="0" hangingPunct="0">
              <a:defRPr>
                <a:solidFill>
                  <a:schemeClr val="tx1"/>
                </a:solidFill>
                <a:latin typeface="Rockwell" pitchFamily="18" charset="0"/>
                <a:ea typeface="ＭＳ Ｐゴシック" pitchFamily="34" charset="-128"/>
              </a:defRPr>
            </a:lvl4pPr>
            <a:lvl5pPr marL="2116036" indent="-235115" eaLnBrk="0" hangingPunct="0">
              <a:defRPr>
                <a:solidFill>
                  <a:schemeClr val="tx1"/>
                </a:solidFill>
                <a:latin typeface="Rockwell" pitchFamily="18" charset="0"/>
                <a:ea typeface="ＭＳ Ｐゴシック" pitchFamily="34" charset="-128"/>
              </a:defRPr>
            </a:lvl5pPr>
            <a:lvl6pPr marL="2586266" indent="-235115" eaLnBrk="0" fontAlgn="base" hangingPunct="0">
              <a:spcBef>
                <a:spcPct val="0"/>
              </a:spcBef>
              <a:spcAft>
                <a:spcPct val="0"/>
              </a:spcAft>
              <a:defRPr>
                <a:solidFill>
                  <a:schemeClr val="tx1"/>
                </a:solidFill>
                <a:latin typeface="Rockwell" pitchFamily="18" charset="0"/>
                <a:ea typeface="ＭＳ Ｐゴシック" pitchFamily="34" charset="-128"/>
              </a:defRPr>
            </a:lvl6pPr>
            <a:lvl7pPr marL="3056496" indent="-235115" eaLnBrk="0" fontAlgn="base" hangingPunct="0">
              <a:spcBef>
                <a:spcPct val="0"/>
              </a:spcBef>
              <a:spcAft>
                <a:spcPct val="0"/>
              </a:spcAft>
              <a:defRPr>
                <a:solidFill>
                  <a:schemeClr val="tx1"/>
                </a:solidFill>
                <a:latin typeface="Rockwell" pitchFamily="18" charset="0"/>
                <a:ea typeface="ＭＳ Ｐゴシック" pitchFamily="34" charset="-128"/>
              </a:defRPr>
            </a:lvl7pPr>
            <a:lvl8pPr marL="3526727" indent="-235115" eaLnBrk="0" fontAlgn="base" hangingPunct="0">
              <a:spcBef>
                <a:spcPct val="0"/>
              </a:spcBef>
              <a:spcAft>
                <a:spcPct val="0"/>
              </a:spcAft>
              <a:defRPr>
                <a:solidFill>
                  <a:schemeClr val="tx1"/>
                </a:solidFill>
                <a:latin typeface="Rockwell" pitchFamily="18" charset="0"/>
                <a:ea typeface="ＭＳ Ｐゴシック" pitchFamily="34" charset="-128"/>
              </a:defRPr>
            </a:lvl8pPr>
            <a:lvl9pPr marL="3996957" indent="-235115" eaLnBrk="0" fontAlgn="base" hangingPunct="0">
              <a:spcBef>
                <a:spcPct val="0"/>
              </a:spcBef>
              <a:spcAft>
                <a:spcPct val="0"/>
              </a:spcAft>
              <a:defRPr>
                <a:solidFill>
                  <a:schemeClr val="tx1"/>
                </a:solidFill>
                <a:latin typeface="Rockwell" pitchFamily="18" charset="0"/>
                <a:ea typeface="ＭＳ Ｐゴシック" pitchFamily="34" charset="-128"/>
              </a:defRPr>
            </a:lvl9pPr>
          </a:lstStyle>
          <a:p>
            <a:pPr eaLnBrk="1" hangingPunct="1"/>
            <a:fld id="{961A68F9-20F4-4930-BB99-28EE88E0784A}" type="slidenum">
              <a:rPr lang="en-US" smtClean="0">
                <a:latin typeface="Calibri" pitchFamily="34" charset="0"/>
              </a:rPr>
              <a:pPr eaLnBrk="1" hangingPunct="1"/>
              <a:t>11</a:t>
            </a:fld>
            <a:endParaRPr lang="en-US" dirty="0" smtClean="0">
              <a:latin typeface="Calibri" pitchFamily="34" charset="0"/>
            </a:endParaRPr>
          </a:p>
        </p:txBody>
      </p:sp>
    </p:spTree>
    <p:extLst>
      <p:ext uri="{BB962C8B-B14F-4D97-AF65-F5344CB8AC3E}">
        <p14:creationId xmlns:p14="http://schemas.microsoft.com/office/powerpoint/2010/main" val="936323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760FD99-65C7-40F8-9183-539DACA64ED5}" type="slidenum">
              <a:rPr lang="en-US" smtClean="0"/>
              <a:pPr>
                <a:defRPr/>
              </a:pPr>
              <a:t>12</a:t>
            </a:fld>
            <a:endParaRPr lang="en-US" dirty="0"/>
          </a:p>
        </p:txBody>
      </p:sp>
    </p:spTree>
    <p:extLst>
      <p:ext uri="{BB962C8B-B14F-4D97-AF65-F5344CB8AC3E}">
        <p14:creationId xmlns:p14="http://schemas.microsoft.com/office/powerpoint/2010/main" val="3778310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760FD99-65C7-40F8-9183-539DACA64ED5}" type="slidenum">
              <a:rPr lang="en-US" smtClean="0"/>
              <a:pPr>
                <a:defRPr/>
              </a:pPr>
              <a:t>13</a:t>
            </a:fld>
            <a:endParaRPr lang="en-US" dirty="0"/>
          </a:p>
        </p:txBody>
      </p:sp>
    </p:spTree>
    <p:extLst>
      <p:ext uri="{BB962C8B-B14F-4D97-AF65-F5344CB8AC3E}">
        <p14:creationId xmlns:p14="http://schemas.microsoft.com/office/powerpoint/2010/main" val="9767977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760FD99-65C7-40F8-9183-539DACA64ED5}" type="slidenum">
              <a:rPr lang="en-US" smtClean="0"/>
              <a:pPr>
                <a:defRPr/>
              </a:pPr>
              <a:t>14</a:t>
            </a:fld>
            <a:endParaRPr lang="en-US" dirty="0"/>
          </a:p>
        </p:txBody>
      </p:sp>
    </p:spTree>
    <p:extLst>
      <p:ext uri="{BB962C8B-B14F-4D97-AF65-F5344CB8AC3E}">
        <p14:creationId xmlns:p14="http://schemas.microsoft.com/office/powerpoint/2010/main" val="20996747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760FD99-65C7-40F8-9183-539DACA64ED5}" type="slidenum">
              <a:rPr lang="en-US" smtClean="0"/>
              <a:pPr>
                <a:defRPr/>
              </a:pPr>
              <a:t>15</a:t>
            </a:fld>
            <a:endParaRPr lang="en-US" dirty="0"/>
          </a:p>
        </p:txBody>
      </p:sp>
    </p:spTree>
    <p:extLst>
      <p:ext uri="{BB962C8B-B14F-4D97-AF65-F5344CB8AC3E}">
        <p14:creationId xmlns:p14="http://schemas.microsoft.com/office/powerpoint/2010/main" val="1077934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760FD99-65C7-40F8-9183-539DACA64ED5}" type="slidenum">
              <a:rPr lang="en-US" smtClean="0"/>
              <a:pPr>
                <a:defRPr/>
              </a:pPr>
              <a:t>2</a:t>
            </a:fld>
            <a:endParaRPr lang="en-US" dirty="0"/>
          </a:p>
        </p:txBody>
      </p:sp>
    </p:spTree>
    <p:extLst>
      <p:ext uri="{BB962C8B-B14F-4D97-AF65-F5344CB8AC3E}">
        <p14:creationId xmlns:p14="http://schemas.microsoft.com/office/powerpoint/2010/main" val="1144538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Rockwell" pitchFamily="18" charset="0"/>
                <a:ea typeface="ＭＳ Ｐゴシック" pitchFamily="34" charset="-128"/>
              </a:defRPr>
            </a:lvl1pPr>
            <a:lvl2pPr marL="764124" indent="-293894" eaLnBrk="0" hangingPunct="0">
              <a:defRPr>
                <a:solidFill>
                  <a:schemeClr val="tx1"/>
                </a:solidFill>
                <a:latin typeface="Rockwell" pitchFamily="18" charset="0"/>
                <a:ea typeface="ＭＳ Ｐゴシック" pitchFamily="34" charset="-128"/>
              </a:defRPr>
            </a:lvl2pPr>
            <a:lvl3pPr marL="1175576" indent="-235115" eaLnBrk="0" hangingPunct="0">
              <a:defRPr>
                <a:solidFill>
                  <a:schemeClr val="tx1"/>
                </a:solidFill>
                <a:latin typeface="Rockwell" pitchFamily="18" charset="0"/>
                <a:ea typeface="ＭＳ Ｐゴシック" pitchFamily="34" charset="-128"/>
              </a:defRPr>
            </a:lvl3pPr>
            <a:lvl4pPr marL="1645806" indent="-235115" eaLnBrk="0" hangingPunct="0">
              <a:defRPr>
                <a:solidFill>
                  <a:schemeClr val="tx1"/>
                </a:solidFill>
                <a:latin typeface="Rockwell" pitchFamily="18" charset="0"/>
                <a:ea typeface="ＭＳ Ｐゴシック" pitchFamily="34" charset="-128"/>
              </a:defRPr>
            </a:lvl4pPr>
            <a:lvl5pPr marL="2116036" indent="-235115" eaLnBrk="0" hangingPunct="0">
              <a:defRPr>
                <a:solidFill>
                  <a:schemeClr val="tx1"/>
                </a:solidFill>
                <a:latin typeface="Rockwell" pitchFamily="18" charset="0"/>
                <a:ea typeface="ＭＳ Ｐゴシック" pitchFamily="34" charset="-128"/>
              </a:defRPr>
            </a:lvl5pPr>
            <a:lvl6pPr marL="2586266" indent="-235115" eaLnBrk="0" fontAlgn="base" hangingPunct="0">
              <a:spcBef>
                <a:spcPct val="0"/>
              </a:spcBef>
              <a:spcAft>
                <a:spcPct val="0"/>
              </a:spcAft>
              <a:defRPr>
                <a:solidFill>
                  <a:schemeClr val="tx1"/>
                </a:solidFill>
                <a:latin typeface="Rockwell" pitchFamily="18" charset="0"/>
                <a:ea typeface="ＭＳ Ｐゴシック" pitchFamily="34" charset="-128"/>
              </a:defRPr>
            </a:lvl6pPr>
            <a:lvl7pPr marL="3056496" indent="-235115" eaLnBrk="0" fontAlgn="base" hangingPunct="0">
              <a:spcBef>
                <a:spcPct val="0"/>
              </a:spcBef>
              <a:spcAft>
                <a:spcPct val="0"/>
              </a:spcAft>
              <a:defRPr>
                <a:solidFill>
                  <a:schemeClr val="tx1"/>
                </a:solidFill>
                <a:latin typeface="Rockwell" pitchFamily="18" charset="0"/>
                <a:ea typeface="ＭＳ Ｐゴシック" pitchFamily="34" charset="-128"/>
              </a:defRPr>
            </a:lvl7pPr>
            <a:lvl8pPr marL="3526727" indent="-235115" eaLnBrk="0" fontAlgn="base" hangingPunct="0">
              <a:spcBef>
                <a:spcPct val="0"/>
              </a:spcBef>
              <a:spcAft>
                <a:spcPct val="0"/>
              </a:spcAft>
              <a:defRPr>
                <a:solidFill>
                  <a:schemeClr val="tx1"/>
                </a:solidFill>
                <a:latin typeface="Rockwell" pitchFamily="18" charset="0"/>
                <a:ea typeface="ＭＳ Ｐゴシック" pitchFamily="34" charset="-128"/>
              </a:defRPr>
            </a:lvl8pPr>
            <a:lvl9pPr marL="3996957" indent="-235115" eaLnBrk="0" fontAlgn="base" hangingPunct="0">
              <a:spcBef>
                <a:spcPct val="0"/>
              </a:spcBef>
              <a:spcAft>
                <a:spcPct val="0"/>
              </a:spcAft>
              <a:defRPr>
                <a:solidFill>
                  <a:schemeClr val="tx1"/>
                </a:solidFill>
                <a:latin typeface="Rockwell" pitchFamily="18" charset="0"/>
                <a:ea typeface="ＭＳ Ｐゴシック" pitchFamily="34" charset="-128"/>
              </a:defRPr>
            </a:lvl9pPr>
          </a:lstStyle>
          <a:p>
            <a:pPr eaLnBrk="1" hangingPunct="1"/>
            <a:fld id="{961A68F9-20F4-4930-BB99-28EE88E0784A}" type="slidenum">
              <a:rPr lang="en-US" smtClean="0">
                <a:latin typeface="Calibri" pitchFamily="34" charset="0"/>
              </a:rPr>
              <a:pPr eaLnBrk="1" hangingPunct="1"/>
              <a:t>3</a:t>
            </a:fld>
            <a:endParaRPr lang="en-US" dirty="0" smtClean="0">
              <a:latin typeface="Calibri" pitchFamily="34" charset="0"/>
            </a:endParaRPr>
          </a:p>
        </p:txBody>
      </p:sp>
    </p:spTree>
    <p:extLst>
      <p:ext uri="{BB962C8B-B14F-4D97-AF65-F5344CB8AC3E}">
        <p14:creationId xmlns:p14="http://schemas.microsoft.com/office/powerpoint/2010/main" val="1938571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pitchFamily="34" charset="-128"/>
              </a:rPr>
              <a:t>Answer</a:t>
            </a:r>
            <a:r>
              <a:rPr lang="en-US" dirty="0" smtClean="0">
                <a:ea typeface="ＭＳ Ｐゴシック" pitchFamily="34" charset="-128"/>
              </a:rPr>
              <a:t>: The immune response is targeted</a:t>
            </a:r>
            <a:r>
              <a:rPr lang="en-US" baseline="0" dirty="0" smtClean="0">
                <a:ea typeface="ＭＳ Ｐゴシック" pitchFamily="34" charset="-128"/>
              </a:rPr>
              <a:t> toward pathogens it remembers. Memory cells continue to patrol the body’s tissues, circulating through the blood and lymph for long periods of time and responding quickly against pathogens they recognize. The inflammatory response can inhibit the growth of pathogens and stimulate macrophage action, but the inflammatory response is not selective.</a:t>
            </a:r>
            <a:endParaRPr lang="en-US"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pPr>
              <a:defRPr/>
            </a:pPr>
            <a:fld id="{6760FD99-65C7-40F8-9183-539DACA64ED5}" type="slidenum">
              <a:rPr lang="en-US" smtClean="0"/>
              <a:pPr>
                <a:defRPr/>
              </a:pPr>
              <a:t>4</a:t>
            </a:fld>
            <a:endParaRPr lang="en-US" dirty="0"/>
          </a:p>
        </p:txBody>
      </p:sp>
    </p:spTree>
    <p:extLst>
      <p:ext uri="{BB962C8B-B14F-4D97-AF65-F5344CB8AC3E}">
        <p14:creationId xmlns:p14="http://schemas.microsoft.com/office/powerpoint/2010/main" val="3933609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ea typeface="ＭＳ Ｐゴシック" pitchFamily="34" charset="-128"/>
              </a:rPr>
              <a:t>To the Teacher</a:t>
            </a:r>
            <a:r>
              <a:rPr lang="en-US" dirty="0" smtClean="0">
                <a:ea typeface="ＭＳ Ｐゴシック" pitchFamily="34" charset="-128"/>
              </a:rPr>
              <a:t>:</a:t>
            </a:r>
            <a:r>
              <a:rPr lang="en-US" baseline="0" dirty="0" smtClean="0">
                <a:ea typeface="ＭＳ Ｐゴシック" pitchFamily="34" charset="-128"/>
              </a:rPr>
              <a:t>  Take</a:t>
            </a:r>
            <a:r>
              <a:rPr lang="en-US" dirty="0" smtClean="0">
                <a:ea typeface="ＭＳ Ｐゴシック" pitchFamily="34" charset="-128"/>
              </a:rPr>
              <a:t> time to explain the importance of the circulatory system to the immune system. Ask students why they think the immune system could not function properly without the assistance of the circulatory system? </a:t>
            </a:r>
            <a:r>
              <a:rPr lang="en-US" b="1" i="1" dirty="0" smtClean="0">
                <a:solidFill>
                  <a:srgbClr val="FF0000"/>
                </a:solidFill>
              </a:rPr>
              <a:t>If a pathogen does get into the body, the circulatory system helps fight the infection by transporting the immune system’s specialized cells to the source of infection</a:t>
            </a:r>
          </a:p>
        </p:txBody>
      </p:sp>
      <p:sp>
        <p:nvSpPr>
          <p:cNvPr id="4" name="Slide Number Placeholder 3"/>
          <p:cNvSpPr>
            <a:spLocks noGrp="1"/>
          </p:cNvSpPr>
          <p:nvPr>
            <p:ph type="sldNum" sz="quarter" idx="10"/>
          </p:nvPr>
        </p:nvSpPr>
        <p:spPr/>
        <p:txBody>
          <a:bodyPr/>
          <a:lstStyle/>
          <a:p>
            <a:pPr>
              <a:defRPr/>
            </a:pPr>
            <a:fld id="{6760FD99-65C7-40F8-9183-539DACA64ED5}" type="slidenum">
              <a:rPr lang="en-US" smtClean="0"/>
              <a:pPr>
                <a:defRPr/>
              </a:pPr>
              <a:t>5</a:t>
            </a:fld>
            <a:endParaRPr lang="en-US" dirty="0"/>
          </a:p>
        </p:txBody>
      </p:sp>
    </p:spTree>
    <p:extLst>
      <p:ext uri="{BB962C8B-B14F-4D97-AF65-F5344CB8AC3E}">
        <p14:creationId xmlns:p14="http://schemas.microsoft.com/office/powerpoint/2010/main" val="219150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To the Teacher</a:t>
            </a:r>
            <a:r>
              <a:rPr lang="en-US" dirty="0" smtClean="0"/>
              <a:t>:</a:t>
            </a:r>
            <a:r>
              <a:rPr lang="en-US" baseline="0" dirty="0" smtClean="0"/>
              <a:t> Refer to essential question as students identify the differences between the two types of defense.</a:t>
            </a:r>
            <a:endParaRPr lang="en-US" dirty="0"/>
          </a:p>
        </p:txBody>
      </p:sp>
      <p:sp>
        <p:nvSpPr>
          <p:cNvPr id="4" name="Slide Number Placeholder 3"/>
          <p:cNvSpPr>
            <a:spLocks noGrp="1"/>
          </p:cNvSpPr>
          <p:nvPr>
            <p:ph type="sldNum" sz="quarter" idx="10"/>
          </p:nvPr>
        </p:nvSpPr>
        <p:spPr/>
        <p:txBody>
          <a:bodyPr/>
          <a:lstStyle/>
          <a:p>
            <a:pPr>
              <a:defRPr/>
            </a:pPr>
            <a:fld id="{6760FD99-65C7-40F8-9183-539DACA64ED5}" type="slidenum">
              <a:rPr lang="en-US" smtClean="0"/>
              <a:pPr>
                <a:defRPr/>
              </a:pPr>
              <a:t>6</a:t>
            </a:fld>
            <a:endParaRPr lang="en-US" dirty="0"/>
          </a:p>
        </p:txBody>
      </p:sp>
    </p:spTree>
    <p:extLst>
      <p:ext uri="{BB962C8B-B14F-4D97-AF65-F5344CB8AC3E}">
        <p14:creationId xmlns:p14="http://schemas.microsoft.com/office/powerpoint/2010/main" val="911518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To the Teacher</a:t>
            </a:r>
            <a:r>
              <a:rPr lang="en-US" dirty="0" smtClean="0"/>
              <a:t>:</a:t>
            </a:r>
            <a:r>
              <a:rPr lang="en-US" baseline="0" dirty="0" smtClean="0"/>
              <a:t> Ask students for the name of the structure in the pictures. Some students will recognize the Great Wall of China. Add a few factoids  like it is over 1500 years old and it is the only man-made structure that can be seen from outer space. Ask students to explain why they think the Chinese built the wall? What organ in our body have a similar function?</a:t>
            </a:r>
            <a:endParaRPr lang="en-US" dirty="0"/>
          </a:p>
        </p:txBody>
      </p:sp>
      <p:sp>
        <p:nvSpPr>
          <p:cNvPr id="4" name="Slide Number Placeholder 3"/>
          <p:cNvSpPr>
            <a:spLocks noGrp="1"/>
          </p:cNvSpPr>
          <p:nvPr>
            <p:ph type="sldNum" sz="quarter" idx="10"/>
          </p:nvPr>
        </p:nvSpPr>
        <p:spPr/>
        <p:txBody>
          <a:bodyPr/>
          <a:lstStyle/>
          <a:p>
            <a:pPr>
              <a:defRPr/>
            </a:pPr>
            <a:fld id="{6760FD99-65C7-40F8-9183-539DACA64ED5}" type="slidenum">
              <a:rPr lang="en-US" smtClean="0"/>
              <a:pPr>
                <a:defRPr/>
              </a:pPr>
              <a:t>7</a:t>
            </a:fld>
            <a:endParaRPr lang="en-US" dirty="0"/>
          </a:p>
        </p:txBody>
      </p:sp>
    </p:spTree>
    <p:extLst>
      <p:ext uri="{BB962C8B-B14F-4D97-AF65-F5344CB8AC3E}">
        <p14:creationId xmlns:p14="http://schemas.microsoft.com/office/powerpoint/2010/main" val="1170160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ounded Rectangle 32"/>
          <p:cNvSpPr/>
          <p:nvPr/>
        </p:nvSpPr>
        <p:spPr>
          <a:xfrm rot="19202468">
            <a:off x="4540650" y="6763437"/>
            <a:ext cx="1457862" cy="276049"/>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which attracts</a:t>
            </a:r>
            <a:endParaRPr lang="en-US" sz="1400" dirty="0"/>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45057" y="4451230"/>
            <a:ext cx="6469811" cy="4451113"/>
          </a:xfrm>
        </p:spPr>
        <p:txBody>
          <a:bodyPr>
            <a:normAutofit/>
          </a:bodyPr>
          <a:lstStyle/>
          <a:p>
            <a:r>
              <a:rPr lang="en-US" b="1" dirty="0" smtClean="0"/>
              <a:t>To the Teacher</a:t>
            </a:r>
            <a:r>
              <a:rPr lang="en-US" dirty="0" smtClean="0"/>
              <a:t>: Using the information on this slide or the animation linked to the image (click on the far</a:t>
            </a:r>
            <a:r>
              <a:rPr lang="en-US" baseline="0" dirty="0" smtClean="0"/>
              <a:t> right side of image)</a:t>
            </a:r>
            <a:r>
              <a:rPr lang="en-US" dirty="0" smtClean="0"/>
              <a:t>,</a:t>
            </a:r>
            <a:r>
              <a:rPr lang="en-US" baseline="0" dirty="0" smtClean="0"/>
              <a:t> </a:t>
            </a:r>
            <a:r>
              <a:rPr lang="en-US" dirty="0" smtClean="0"/>
              <a:t>have students make a graphic  organizer in which they summarize the stages of the inflammatory response. You may ask students to include in their organizers the cause-and-effect relationships of the inflammatory response.  A sample  graphic organizer is shown below:</a:t>
            </a:r>
          </a:p>
          <a:p>
            <a:endParaRPr lang="en-US" b="1" dirty="0"/>
          </a:p>
        </p:txBody>
      </p:sp>
      <p:sp>
        <p:nvSpPr>
          <p:cNvPr id="4" name="Slide Number Placeholder 3"/>
          <p:cNvSpPr>
            <a:spLocks noGrp="1"/>
          </p:cNvSpPr>
          <p:nvPr>
            <p:ph type="sldNum" sz="quarter" idx="10"/>
          </p:nvPr>
        </p:nvSpPr>
        <p:spPr/>
        <p:txBody>
          <a:bodyPr/>
          <a:lstStyle/>
          <a:p>
            <a:pPr>
              <a:defRPr/>
            </a:pPr>
            <a:fld id="{6760FD99-65C7-40F8-9183-539DACA64ED5}" type="slidenum">
              <a:rPr lang="en-US" smtClean="0"/>
              <a:pPr>
                <a:defRPr/>
              </a:pPr>
              <a:t>8</a:t>
            </a:fld>
            <a:endParaRPr lang="en-US" dirty="0"/>
          </a:p>
        </p:txBody>
      </p:sp>
      <p:sp>
        <p:nvSpPr>
          <p:cNvPr id="6" name="Rounded Rectangle 5"/>
          <p:cNvSpPr/>
          <p:nvPr/>
        </p:nvSpPr>
        <p:spPr>
          <a:xfrm>
            <a:off x="2311881" y="5351581"/>
            <a:ext cx="2260121" cy="43132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smtClean="0"/>
              <a:t>Inflammatory response</a:t>
            </a:r>
            <a:endParaRPr lang="en-US" sz="1400" b="1" dirty="0"/>
          </a:p>
        </p:txBody>
      </p:sp>
      <p:sp>
        <p:nvSpPr>
          <p:cNvPr id="9" name="Rounded Rectangle 8"/>
          <p:cNvSpPr/>
          <p:nvPr/>
        </p:nvSpPr>
        <p:spPr>
          <a:xfrm>
            <a:off x="4882554" y="7536936"/>
            <a:ext cx="943510" cy="64698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white blood cells</a:t>
            </a:r>
            <a:endParaRPr lang="en-US" sz="1400" dirty="0"/>
          </a:p>
        </p:txBody>
      </p:sp>
      <p:sp>
        <p:nvSpPr>
          <p:cNvPr id="10" name="Rounded Rectangle 9"/>
          <p:cNvSpPr/>
          <p:nvPr/>
        </p:nvSpPr>
        <p:spPr>
          <a:xfrm>
            <a:off x="2334886" y="6162462"/>
            <a:ext cx="2258568" cy="43132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damaged or infected cells</a:t>
            </a:r>
            <a:endParaRPr lang="en-US" sz="1400" dirty="0"/>
          </a:p>
        </p:txBody>
      </p:sp>
      <p:sp>
        <p:nvSpPr>
          <p:cNvPr id="11" name="Rounded Rectangle 10"/>
          <p:cNvSpPr/>
          <p:nvPr/>
        </p:nvSpPr>
        <p:spPr>
          <a:xfrm>
            <a:off x="2349261" y="6941714"/>
            <a:ext cx="2258568" cy="42976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chemical alarm signals</a:t>
            </a:r>
            <a:endParaRPr lang="en-US" sz="1400" dirty="0"/>
          </a:p>
        </p:txBody>
      </p:sp>
      <p:sp>
        <p:nvSpPr>
          <p:cNvPr id="12" name="Rounded Rectangle 11"/>
          <p:cNvSpPr/>
          <p:nvPr/>
        </p:nvSpPr>
        <p:spPr>
          <a:xfrm>
            <a:off x="2363639" y="7749722"/>
            <a:ext cx="2258568" cy="42976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blood vessel dilation</a:t>
            </a:r>
            <a:endParaRPr lang="en-US" sz="1400" dirty="0"/>
          </a:p>
        </p:txBody>
      </p:sp>
      <p:sp>
        <p:nvSpPr>
          <p:cNvPr id="13" name="Rounded Rectangle 12"/>
          <p:cNvSpPr/>
          <p:nvPr/>
        </p:nvSpPr>
        <p:spPr>
          <a:xfrm>
            <a:off x="2363638" y="8574984"/>
            <a:ext cx="2258568" cy="42976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temperature increases</a:t>
            </a:r>
            <a:endParaRPr lang="en-US" sz="1400" dirty="0"/>
          </a:p>
        </p:txBody>
      </p:sp>
      <p:sp>
        <p:nvSpPr>
          <p:cNvPr id="14" name="Rounded Rectangle 13"/>
          <p:cNvSpPr/>
          <p:nvPr/>
        </p:nvSpPr>
        <p:spPr>
          <a:xfrm>
            <a:off x="293300" y="7393163"/>
            <a:ext cx="1705156" cy="64698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increased capillary permeability</a:t>
            </a:r>
            <a:endParaRPr lang="en-US" sz="1400" dirty="0"/>
          </a:p>
        </p:txBody>
      </p:sp>
      <p:sp>
        <p:nvSpPr>
          <p:cNvPr id="15" name="Rounded Rectangle 14"/>
          <p:cNvSpPr/>
          <p:nvPr/>
        </p:nvSpPr>
        <p:spPr>
          <a:xfrm>
            <a:off x="3441944" y="5843287"/>
            <a:ext cx="1440610" cy="267420"/>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is triggered by</a:t>
            </a:r>
            <a:endParaRPr lang="en-US" sz="1400" dirty="0"/>
          </a:p>
        </p:txBody>
      </p:sp>
      <p:sp>
        <p:nvSpPr>
          <p:cNvPr id="16" name="Rounded Rectangle 15"/>
          <p:cNvSpPr/>
          <p:nvPr/>
        </p:nvSpPr>
        <p:spPr>
          <a:xfrm>
            <a:off x="3404560" y="6634041"/>
            <a:ext cx="1440610" cy="267420"/>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which release</a:t>
            </a:r>
            <a:endParaRPr lang="en-US" sz="1400" dirty="0"/>
          </a:p>
        </p:txBody>
      </p:sp>
      <p:sp>
        <p:nvSpPr>
          <p:cNvPr id="17" name="Rounded Rectangle 16"/>
          <p:cNvSpPr/>
          <p:nvPr/>
        </p:nvSpPr>
        <p:spPr>
          <a:xfrm>
            <a:off x="3301045" y="7427670"/>
            <a:ext cx="1440610" cy="267420"/>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which cause</a:t>
            </a:r>
            <a:endParaRPr lang="en-US" sz="1400" dirty="0"/>
          </a:p>
        </p:txBody>
      </p:sp>
      <p:sp>
        <p:nvSpPr>
          <p:cNvPr id="18" name="Rounded Rectangle 17"/>
          <p:cNvSpPr/>
          <p:nvPr/>
        </p:nvSpPr>
        <p:spPr>
          <a:xfrm>
            <a:off x="3352803" y="8255806"/>
            <a:ext cx="1440610" cy="267420"/>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which causes</a:t>
            </a:r>
            <a:endParaRPr lang="en-US" sz="1400" dirty="0"/>
          </a:p>
        </p:txBody>
      </p:sp>
      <p:cxnSp>
        <p:nvCxnSpPr>
          <p:cNvPr id="20" name="Straight Arrow Connector 19"/>
          <p:cNvCxnSpPr/>
          <p:nvPr/>
        </p:nvCxnSpPr>
        <p:spPr>
          <a:xfrm>
            <a:off x="3243534" y="5869167"/>
            <a:ext cx="0" cy="207034"/>
          </a:xfrm>
          <a:prstGeom prst="straightConnector1">
            <a:avLst/>
          </a:prstGeom>
          <a:ln w="19050">
            <a:tailEnd type="arrow"/>
          </a:ln>
        </p:spPr>
        <p:style>
          <a:lnRef idx="2">
            <a:schemeClr val="dk1"/>
          </a:lnRef>
          <a:fillRef idx="0">
            <a:schemeClr val="dk1"/>
          </a:fillRef>
          <a:effectRef idx="1">
            <a:schemeClr val="dk1"/>
          </a:effectRef>
          <a:fontRef idx="minor">
            <a:schemeClr val="tx1"/>
          </a:fontRef>
        </p:style>
      </p:cxnSp>
      <p:cxnSp>
        <p:nvCxnSpPr>
          <p:cNvPr id="21" name="Straight Arrow Connector 20"/>
          <p:cNvCxnSpPr/>
          <p:nvPr/>
        </p:nvCxnSpPr>
        <p:spPr>
          <a:xfrm>
            <a:off x="3292417" y="8298941"/>
            <a:ext cx="0" cy="207034"/>
          </a:xfrm>
          <a:prstGeom prst="straightConnector1">
            <a:avLst/>
          </a:prstGeom>
          <a:ln w="19050">
            <a:tailEnd type="arrow"/>
          </a:ln>
        </p:spPr>
        <p:style>
          <a:lnRef idx="2">
            <a:schemeClr val="dk1"/>
          </a:lnRef>
          <a:fillRef idx="0">
            <a:schemeClr val="dk1"/>
          </a:fillRef>
          <a:effectRef idx="1">
            <a:schemeClr val="dk1"/>
          </a:effectRef>
          <a:fontRef idx="minor">
            <a:schemeClr val="tx1"/>
          </a:fontRef>
        </p:style>
      </p:cxnSp>
      <p:cxnSp>
        <p:nvCxnSpPr>
          <p:cNvPr id="22" name="Straight Arrow Connector 21"/>
          <p:cNvCxnSpPr/>
          <p:nvPr/>
        </p:nvCxnSpPr>
        <p:spPr>
          <a:xfrm>
            <a:off x="3289540" y="7467920"/>
            <a:ext cx="0" cy="207034"/>
          </a:xfrm>
          <a:prstGeom prst="straightConnector1">
            <a:avLst/>
          </a:prstGeom>
          <a:ln w="19050">
            <a:tailEnd type="arrow"/>
          </a:ln>
        </p:spPr>
        <p:style>
          <a:lnRef idx="2">
            <a:schemeClr val="dk1"/>
          </a:lnRef>
          <a:fillRef idx="0">
            <a:schemeClr val="dk1"/>
          </a:fillRef>
          <a:effectRef idx="1">
            <a:schemeClr val="dk1"/>
          </a:effectRef>
          <a:fontRef idx="minor">
            <a:schemeClr val="tx1"/>
          </a:fontRef>
        </p:style>
      </p:cxnSp>
      <p:cxnSp>
        <p:nvCxnSpPr>
          <p:cNvPr id="23" name="Straight Arrow Connector 22"/>
          <p:cNvCxnSpPr/>
          <p:nvPr/>
        </p:nvCxnSpPr>
        <p:spPr>
          <a:xfrm>
            <a:off x="3272287" y="6674282"/>
            <a:ext cx="0" cy="207034"/>
          </a:xfrm>
          <a:prstGeom prst="straightConnector1">
            <a:avLst/>
          </a:prstGeom>
          <a:ln w="19050">
            <a:tailEnd type="arrow"/>
          </a:ln>
        </p:spPr>
        <p:style>
          <a:lnRef idx="2">
            <a:schemeClr val="dk1"/>
          </a:lnRef>
          <a:fillRef idx="0">
            <a:schemeClr val="dk1"/>
          </a:fillRef>
          <a:effectRef idx="1">
            <a:schemeClr val="dk1"/>
          </a:effectRef>
          <a:fontRef idx="minor">
            <a:schemeClr val="tx1"/>
          </a:fontRef>
        </p:style>
      </p:cxnSp>
      <p:cxnSp>
        <p:nvCxnSpPr>
          <p:cNvPr id="25" name="Straight Arrow Connector 24"/>
          <p:cNvCxnSpPr/>
          <p:nvPr/>
        </p:nvCxnSpPr>
        <p:spPr>
          <a:xfrm>
            <a:off x="4695378" y="7234747"/>
            <a:ext cx="189782" cy="27029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7" name="Straight Arrow Connector 26"/>
          <p:cNvCxnSpPr/>
          <p:nvPr/>
        </p:nvCxnSpPr>
        <p:spPr>
          <a:xfrm flipH="1">
            <a:off x="2035836" y="7266646"/>
            <a:ext cx="207034" cy="13802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8" name="Rounded Rectangle 27"/>
          <p:cNvSpPr/>
          <p:nvPr/>
        </p:nvSpPr>
        <p:spPr>
          <a:xfrm>
            <a:off x="327803" y="8572108"/>
            <a:ext cx="1720853" cy="42976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swelling</a:t>
            </a:r>
            <a:endParaRPr lang="en-US" sz="1400" dirty="0"/>
          </a:p>
        </p:txBody>
      </p:sp>
      <p:cxnSp>
        <p:nvCxnSpPr>
          <p:cNvPr id="29" name="Straight Arrow Connector 28"/>
          <p:cNvCxnSpPr/>
          <p:nvPr/>
        </p:nvCxnSpPr>
        <p:spPr>
          <a:xfrm>
            <a:off x="822361" y="8227052"/>
            <a:ext cx="0" cy="207034"/>
          </a:xfrm>
          <a:prstGeom prst="straightConnector1">
            <a:avLst/>
          </a:prstGeom>
          <a:ln w="19050">
            <a:tailEnd type="arrow"/>
          </a:ln>
        </p:spPr>
        <p:style>
          <a:lnRef idx="2">
            <a:schemeClr val="dk1"/>
          </a:lnRef>
          <a:fillRef idx="0">
            <a:schemeClr val="dk1"/>
          </a:fillRef>
          <a:effectRef idx="1">
            <a:schemeClr val="dk1"/>
          </a:effectRef>
          <a:fontRef idx="minor">
            <a:schemeClr val="tx1"/>
          </a:fontRef>
        </p:style>
      </p:cxnSp>
      <p:sp>
        <p:nvSpPr>
          <p:cNvPr id="30" name="Rounded Rectangle 29"/>
          <p:cNvSpPr/>
          <p:nvPr/>
        </p:nvSpPr>
        <p:spPr>
          <a:xfrm>
            <a:off x="931653" y="8183918"/>
            <a:ext cx="1219200" cy="273173"/>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which causes</a:t>
            </a:r>
            <a:endParaRPr lang="en-US" sz="1400" dirty="0"/>
          </a:p>
        </p:txBody>
      </p:sp>
      <p:sp>
        <p:nvSpPr>
          <p:cNvPr id="31" name="Rounded Rectangle 30"/>
          <p:cNvSpPr/>
          <p:nvPr/>
        </p:nvSpPr>
        <p:spPr>
          <a:xfrm>
            <a:off x="5388638" y="8359321"/>
            <a:ext cx="1440610" cy="64698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suppresses bacterial growth</a:t>
            </a:r>
            <a:endParaRPr lang="en-US" sz="1400" dirty="0"/>
          </a:p>
        </p:txBody>
      </p:sp>
      <p:sp>
        <p:nvSpPr>
          <p:cNvPr id="32" name="Rounded Rectangle 31"/>
          <p:cNvSpPr/>
          <p:nvPr/>
        </p:nvSpPr>
        <p:spPr>
          <a:xfrm rot="2614484">
            <a:off x="1066802" y="6628285"/>
            <a:ext cx="1219200" cy="273173"/>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which causes</a:t>
            </a:r>
            <a:endParaRPr lang="en-US" sz="1400" dirty="0"/>
          </a:p>
        </p:txBody>
      </p:sp>
      <p:sp>
        <p:nvSpPr>
          <p:cNvPr id="34" name="Rounded Rectangle 33"/>
          <p:cNvSpPr/>
          <p:nvPr/>
        </p:nvSpPr>
        <p:spPr>
          <a:xfrm>
            <a:off x="4672640" y="8474341"/>
            <a:ext cx="658484" cy="327808"/>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which</a:t>
            </a:r>
            <a:endParaRPr lang="en-US" sz="1400" dirty="0"/>
          </a:p>
        </p:txBody>
      </p:sp>
      <p:cxnSp>
        <p:nvCxnSpPr>
          <p:cNvPr id="36" name="Straight Arrow Connector 35"/>
          <p:cNvCxnSpPr/>
          <p:nvPr/>
        </p:nvCxnSpPr>
        <p:spPr>
          <a:xfrm flipV="1">
            <a:off x="4813542" y="8784895"/>
            <a:ext cx="414068" cy="1725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61" name="Rounded Rectangle 60"/>
          <p:cNvSpPr/>
          <p:nvPr/>
        </p:nvSpPr>
        <p:spPr>
          <a:xfrm>
            <a:off x="5826064" y="6501755"/>
            <a:ext cx="1081289" cy="75912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consume invading pathogens</a:t>
            </a:r>
            <a:endParaRPr lang="en-US" sz="1400" dirty="0"/>
          </a:p>
        </p:txBody>
      </p:sp>
      <p:sp>
        <p:nvSpPr>
          <p:cNvPr id="63" name="Rounded Rectangle 62"/>
          <p:cNvSpPr/>
          <p:nvPr/>
        </p:nvSpPr>
        <p:spPr>
          <a:xfrm rot="2161466">
            <a:off x="6061326" y="7753426"/>
            <a:ext cx="743451" cy="276049"/>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which</a:t>
            </a:r>
            <a:endParaRPr lang="en-US" sz="1400" dirty="0"/>
          </a:p>
        </p:txBody>
      </p:sp>
      <p:cxnSp>
        <p:nvCxnSpPr>
          <p:cNvPr id="65" name="Straight Arrow Connector 64"/>
          <p:cNvCxnSpPr/>
          <p:nvPr/>
        </p:nvCxnSpPr>
        <p:spPr>
          <a:xfrm flipV="1">
            <a:off x="5916956" y="7371482"/>
            <a:ext cx="409416" cy="378240"/>
          </a:xfrm>
          <a:prstGeom prst="straightConnector1">
            <a:avLst/>
          </a:prstGeom>
          <a:ln>
            <a:solidFill>
              <a:schemeClr val="tx1"/>
            </a:solidFill>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907855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57175" y="4451985"/>
            <a:ext cx="6486525" cy="4217670"/>
          </a:xfrm>
        </p:spPr>
        <p:txBody>
          <a:bodyPr>
            <a:normAutofit/>
          </a:bodyPr>
          <a:lstStyle/>
          <a:p>
            <a:r>
              <a:rPr lang="en-US" b="1" dirty="0" smtClean="0">
                <a:latin typeface="Arial" pitchFamily="34" charset="0"/>
                <a:cs typeface="Arial" pitchFamily="34" charset="0"/>
              </a:rPr>
              <a:t>To the Teacher</a:t>
            </a:r>
            <a:r>
              <a:rPr lang="en-US" dirty="0" smtClean="0">
                <a:latin typeface="Arial" pitchFamily="34" charset="0"/>
                <a:cs typeface="Arial" pitchFamily="34" charset="0"/>
              </a:rPr>
              <a:t>: This slide lists the steps that occur in the inflammatory response. Have students work with a partner to put the steps in the correct order by writing in the numbers 1–6 . You can have prepared copies of this activity on paper for students to paste it in their science notebooks.</a:t>
            </a:r>
          </a:p>
          <a:p>
            <a:pPr lvl="0">
              <a:spcBef>
                <a:spcPts val="0"/>
              </a:spcBef>
              <a:buNone/>
            </a:pPr>
            <a:endParaRPr lang="en-US" dirty="0" smtClean="0">
              <a:latin typeface="Arial" pitchFamily="34" charset="0"/>
              <a:cs typeface="Arial" pitchFamily="34" charset="0"/>
            </a:endParaRPr>
          </a:p>
          <a:p>
            <a:pPr lvl="0">
              <a:spcBef>
                <a:spcPts val="0"/>
              </a:spcBef>
              <a:buNone/>
            </a:pPr>
            <a:r>
              <a:rPr lang="en-US" dirty="0" smtClean="0">
                <a:latin typeface="Arial" pitchFamily="34" charset="0"/>
                <a:cs typeface="Arial" pitchFamily="34" charset="0"/>
              </a:rPr>
              <a:t>_</a:t>
            </a:r>
            <a:r>
              <a:rPr lang="en-US" u="sng" dirty="0" smtClean="0">
                <a:latin typeface="Arial" pitchFamily="34" charset="0"/>
                <a:cs typeface="Arial" pitchFamily="34" charset="0"/>
              </a:rPr>
              <a:t>6</a:t>
            </a:r>
            <a:r>
              <a:rPr lang="en-US" dirty="0" smtClean="0">
                <a:latin typeface="Arial" pitchFamily="34" charset="0"/>
                <a:cs typeface="Arial" pitchFamily="34" charset="0"/>
              </a:rPr>
              <a:t>_ The temperature of the area around the injury increases suppressing bacterial growth. </a:t>
            </a:r>
          </a:p>
          <a:p>
            <a:pPr marL="285750" lvl="0" indent="-285750">
              <a:spcBef>
                <a:spcPts val="0"/>
              </a:spcBef>
              <a:buNone/>
            </a:pPr>
            <a:r>
              <a:rPr lang="en-US" dirty="0" smtClean="0">
                <a:latin typeface="Arial" pitchFamily="34" charset="0"/>
                <a:cs typeface="Arial" pitchFamily="34" charset="0"/>
              </a:rPr>
              <a:t>_</a:t>
            </a:r>
            <a:r>
              <a:rPr lang="en-US" u="sng" dirty="0" smtClean="0">
                <a:latin typeface="Arial" pitchFamily="34" charset="0"/>
                <a:cs typeface="Arial" pitchFamily="34" charset="0"/>
              </a:rPr>
              <a:t>2</a:t>
            </a:r>
            <a:r>
              <a:rPr lang="en-US" dirty="0" smtClean="0">
                <a:latin typeface="Arial" pitchFamily="34" charset="0"/>
                <a:cs typeface="Arial" pitchFamily="34" charset="0"/>
              </a:rPr>
              <a:t>_  Signals cause more fluid than normal to leak out of capillaries near the injury and swelling results. </a:t>
            </a:r>
          </a:p>
          <a:p>
            <a:pPr marL="285750" lvl="0" indent="-285750">
              <a:spcBef>
                <a:spcPts val="0"/>
              </a:spcBef>
              <a:buNone/>
            </a:pPr>
            <a:r>
              <a:rPr lang="en-US" dirty="0" smtClean="0">
                <a:latin typeface="Arial" pitchFamily="34" charset="0"/>
                <a:cs typeface="Arial" pitchFamily="34" charset="0"/>
              </a:rPr>
              <a:t>_</a:t>
            </a:r>
            <a:r>
              <a:rPr lang="en-US" u="sng" dirty="0" smtClean="0">
                <a:latin typeface="Arial" pitchFamily="34" charset="0"/>
                <a:cs typeface="Arial" pitchFamily="34" charset="0"/>
              </a:rPr>
              <a:t>5</a:t>
            </a:r>
            <a:r>
              <a:rPr lang="en-US" dirty="0" smtClean="0">
                <a:latin typeface="Arial" pitchFamily="34" charset="0"/>
                <a:cs typeface="Arial" pitchFamily="34" charset="0"/>
              </a:rPr>
              <a:t>_ Some cells responding to signals dilate blood vessels, causing more blood to flow in, and the area reddens. </a:t>
            </a:r>
          </a:p>
          <a:p>
            <a:pPr lvl="0">
              <a:spcBef>
                <a:spcPts val="0"/>
              </a:spcBef>
              <a:buNone/>
            </a:pPr>
            <a:r>
              <a:rPr lang="en-US" dirty="0" smtClean="0">
                <a:latin typeface="Arial" pitchFamily="34" charset="0"/>
                <a:cs typeface="Arial" pitchFamily="34" charset="0"/>
              </a:rPr>
              <a:t>_</a:t>
            </a:r>
            <a:r>
              <a:rPr lang="en-US" u="sng" dirty="0" smtClean="0">
                <a:latin typeface="Arial" pitchFamily="34" charset="0"/>
                <a:cs typeface="Arial" pitchFamily="34" charset="0"/>
              </a:rPr>
              <a:t>4</a:t>
            </a:r>
            <a:r>
              <a:rPr lang="en-US" dirty="0" smtClean="0">
                <a:latin typeface="Arial" pitchFamily="34" charset="0"/>
                <a:cs typeface="Arial" pitchFamily="34" charset="0"/>
              </a:rPr>
              <a:t>_  WBC attack invading pathogens and consume dead and infected cells. </a:t>
            </a:r>
          </a:p>
          <a:p>
            <a:pPr lvl="0">
              <a:spcBef>
                <a:spcPts val="0"/>
              </a:spcBef>
              <a:buNone/>
            </a:pPr>
            <a:r>
              <a:rPr lang="en-US" dirty="0" smtClean="0">
                <a:latin typeface="Arial" pitchFamily="34" charset="0"/>
                <a:cs typeface="Arial" pitchFamily="34" charset="0"/>
              </a:rPr>
              <a:t>_</a:t>
            </a:r>
            <a:r>
              <a:rPr lang="en-US" u="sng" dirty="0" smtClean="0">
                <a:latin typeface="Arial" pitchFamily="34" charset="0"/>
                <a:cs typeface="Arial" pitchFamily="34" charset="0"/>
              </a:rPr>
              <a:t>1</a:t>
            </a:r>
            <a:r>
              <a:rPr lang="en-US" dirty="0" smtClean="0">
                <a:latin typeface="Arial" pitchFamily="34" charset="0"/>
                <a:cs typeface="Arial" pitchFamily="34" charset="0"/>
              </a:rPr>
              <a:t>_  Damaged or infected cells release chemical alarm signals.</a:t>
            </a:r>
          </a:p>
          <a:p>
            <a:pPr marL="342900" lvl="0" indent="-342900">
              <a:spcBef>
                <a:spcPts val="0"/>
              </a:spcBef>
              <a:buNone/>
            </a:pPr>
            <a:r>
              <a:rPr lang="en-US" dirty="0" smtClean="0">
                <a:latin typeface="Arial" pitchFamily="34" charset="0"/>
                <a:cs typeface="Arial" pitchFamily="34" charset="0"/>
              </a:rPr>
              <a:t>_</a:t>
            </a:r>
            <a:r>
              <a:rPr lang="en-US" u="sng" dirty="0" smtClean="0">
                <a:latin typeface="Arial" pitchFamily="34" charset="0"/>
                <a:cs typeface="Arial" pitchFamily="34" charset="0"/>
              </a:rPr>
              <a:t>3</a:t>
            </a:r>
            <a:r>
              <a:rPr lang="en-US" dirty="0" smtClean="0">
                <a:latin typeface="Arial" pitchFamily="34" charset="0"/>
                <a:cs typeface="Arial" pitchFamily="34" charset="0"/>
              </a:rPr>
              <a:t>_  Attracted by chemical alarm signals, WBC move from the blood into the injured area through the walls of the swollen leaky capillaries.</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6760FD99-65C7-40F8-9183-539DACA64ED5}" type="slidenum">
              <a:rPr lang="en-US" smtClean="0"/>
              <a:pPr>
                <a:defRPr/>
              </a:pPr>
              <a:t>9</a:t>
            </a:fld>
            <a:endParaRPr lang="en-US" dirty="0"/>
          </a:p>
        </p:txBody>
      </p:sp>
    </p:spTree>
    <p:extLst>
      <p:ext uri="{BB962C8B-B14F-4D97-AF65-F5344CB8AC3E}">
        <p14:creationId xmlns:p14="http://schemas.microsoft.com/office/powerpoint/2010/main" val="417322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5" name="Rectangle 4"/>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6" name="Rectangle 5"/>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7" name="TextBox 6"/>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r>
              <a:rPr lang="en-US" sz="5400" b="1" dirty="0" smtClean="0">
                <a:solidFill>
                  <a:srgbClr val="B870B8"/>
                </a:solidFill>
              </a:rPr>
              <a:t>+</a:t>
            </a:r>
          </a:p>
        </p:txBody>
      </p:sp>
      <p:sp>
        <p:nvSpPr>
          <p:cNvPr id="8" name="Rectangle 7"/>
          <p:cNvSpPr/>
          <p:nvPr/>
        </p:nvSpPr>
        <p:spPr>
          <a:xfrm>
            <a:off x="4624388" y="228600"/>
            <a:ext cx="2057400" cy="20383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9" name="Rectangle 8"/>
          <p:cNvSpPr/>
          <p:nvPr/>
        </p:nvSpPr>
        <p:spPr>
          <a:xfrm>
            <a:off x="6802438" y="2378075"/>
            <a:ext cx="2057400" cy="20383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0" name="Date Placeholder 3"/>
          <p:cNvSpPr>
            <a:spLocks noGrp="1"/>
          </p:cNvSpPr>
          <p:nvPr>
            <p:ph type="dt" sz="half" idx="10"/>
          </p:nvPr>
        </p:nvSpPr>
        <p:spPr>
          <a:xfrm>
            <a:off x="4800600" y="6426200"/>
            <a:ext cx="1231900" cy="365125"/>
          </a:xfrm>
        </p:spPr>
        <p:txBody>
          <a:bodyPr/>
          <a:lstStyle>
            <a:lvl1pPr algn="l">
              <a:defRPr/>
            </a:lvl1pPr>
          </a:lstStyle>
          <a:p>
            <a:pPr>
              <a:defRPr/>
            </a:pPr>
            <a:fld id="{A2DC9848-F523-4FDB-A801-2C85AA066481}" type="datetimeFigureOut">
              <a:rPr lang="en-US"/>
              <a:pPr>
                <a:defRPr/>
              </a:pPr>
              <a:t>12/21/2016</a:t>
            </a:fld>
            <a:endParaRPr lang="en-US" dirty="0"/>
          </a:p>
        </p:txBody>
      </p:sp>
      <p:sp>
        <p:nvSpPr>
          <p:cNvPr id="11" name="Footer Placeholder 4"/>
          <p:cNvSpPr>
            <a:spLocks noGrp="1"/>
          </p:cNvSpPr>
          <p:nvPr>
            <p:ph type="ftr" sz="quarter" idx="11"/>
          </p:nvPr>
        </p:nvSpPr>
        <p:spPr>
          <a:xfrm>
            <a:off x="6311900" y="6426200"/>
            <a:ext cx="2616200" cy="365125"/>
          </a:xfrm>
        </p:spPr>
        <p:txBody>
          <a:bodyPr/>
          <a:lstStyle>
            <a:lvl1pPr algn="r">
              <a:defRPr/>
            </a:lvl1pPr>
          </a:lstStyle>
          <a:p>
            <a:pPr>
              <a:defRPr/>
            </a:pPr>
            <a:endParaRPr lang="en-US" dirty="0"/>
          </a:p>
        </p:txBody>
      </p:sp>
    </p:spTree>
    <p:extLst>
      <p:ext uri="{BB962C8B-B14F-4D97-AF65-F5344CB8AC3E}">
        <p14:creationId xmlns:p14="http://schemas.microsoft.com/office/powerpoint/2010/main" val="2161638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7" name="Rectangle 6"/>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8" name="TextBox 7"/>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r>
              <a:rPr lang="en-US" sz="3600" b="1" dirty="0" smtClean="0">
                <a:solidFill>
                  <a:srgbClr val="B870B8"/>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Date Placeholder 4"/>
          <p:cNvSpPr>
            <a:spLocks noGrp="1"/>
          </p:cNvSpPr>
          <p:nvPr>
            <p:ph type="dt" sz="half" idx="19"/>
          </p:nvPr>
        </p:nvSpPr>
        <p:spPr/>
        <p:txBody>
          <a:bodyPr/>
          <a:lstStyle>
            <a:lvl1pPr>
              <a:defRPr/>
            </a:lvl1pPr>
          </a:lstStyle>
          <a:p>
            <a:pPr>
              <a:defRPr/>
            </a:pPr>
            <a:fld id="{BF98C24C-47C7-4C99-A595-872E868F49FC}" type="datetimeFigureOut">
              <a:rPr lang="en-US"/>
              <a:pPr>
                <a:defRPr/>
              </a:pPr>
              <a:t>12/21/2016</a:t>
            </a:fld>
            <a:endParaRPr lang="en-US" dirty="0"/>
          </a:p>
        </p:txBody>
      </p:sp>
      <p:sp>
        <p:nvSpPr>
          <p:cNvPr id="10" name="Footer Placeholder 5"/>
          <p:cNvSpPr>
            <a:spLocks noGrp="1"/>
          </p:cNvSpPr>
          <p:nvPr>
            <p:ph type="ftr" sz="quarter" idx="20"/>
          </p:nvPr>
        </p:nvSpPr>
        <p:spPr/>
        <p:txBody>
          <a:bodyPr/>
          <a:lstStyle>
            <a:lvl1pPr>
              <a:defRPr/>
            </a:lvl1pPr>
          </a:lstStyle>
          <a:p>
            <a:pPr>
              <a:defRPr/>
            </a:pPr>
            <a:endParaRPr lang="en-US" dirty="0"/>
          </a:p>
        </p:txBody>
      </p:sp>
      <p:sp>
        <p:nvSpPr>
          <p:cNvPr id="11" name="Slide Number Placeholder 6"/>
          <p:cNvSpPr>
            <a:spLocks noGrp="1"/>
          </p:cNvSpPr>
          <p:nvPr>
            <p:ph type="sldNum" sz="quarter" idx="21"/>
          </p:nvPr>
        </p:nvSpPr>
        <p:spPr/>
        <p:txBody>
          <a:bodyPr/>
          <a:lstStyle>
            <a:lvl1pPr>
              <a:defRPr/>
            </a:lvl1pPr>
          </a:lstStyle>
          <a:p>
            <a:pPr>
              <a:defRPr/>
            </a:pPr>
            <a:fld id="{E6523F3F-4EEC-4D29-880A-BCFE7FBA319C}" type="slidenum">
              <a:rPr lang="en-US"/>
              <a:pPr>
                <a:defRPr/>
              </a:pPr>
              <a:t>‹#›</a:t>
            </a:fld>
            <a:endParaRPr lang="en-US" dirty="0"/>
          </a:p>
        </p:txBody>
      </p:sp>
    </p:spTree>
    <p:extLst>
      <p:ext uri="{BB962C8B-B14F-4D97-AF65-F5344CB8AC3E}">
        <p14:creationId xmlns:p14="http://schemas.microsoft.com/office/powerpoint/2010/main" val="3784597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Rectangle 2"/>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4" name="TextBox 3"/>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r>
              <a:rPr lang="en-US" sz="3600" b="1" dirty="0" smtClean="0">
                <a:solidFill>
                  <a:srgbClr val="B870B8"/>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2"/>
          <p:cNvSpPr>
            <a:spLocks noGrp="1"/>
          </p:cNvSpPr>
          <p:nvPr>
            <p:ph type="dt" sz="half" idx="10"/>
          </p:nvPr>
        </p:nvSpPr>
        <p:spPr/>
        <p:txBody>
          <a:bodyPr/>
          <a:lstStyle>
            <a:lvl1pPr>
              <a:defRPr/>
            </a:lvl1pPr>
          </a:lstStyle>
          <a:p>
            <a:pPr>
              <a:defRPr/>
            </a:pPr>
            <a:fld id="{3A31602F-7882-4491-94F2-1A5FE15F387E}" type="datetimeFigureOut">
              <a:rPr lang="en-US"/>
              <a:pPr>
                <a:defRPr/>
              </a:pPr>
              <a:t>12/21/2016</a:t>
            </a:fld>
            <a:endParaRPr lang="en-US" dirty="0"/>
          </a:p>
        </p:txBody>
      </p:sp>
      <p:sp>
        <p:nvSpPr>
          <p:cNvPr id="6" name="Footer Placeholder 3"/>
          <p:cNvSpPr>
            <a:spLocks noGrp="1"/>
          </p:cNvSpPr>
          <p:nvPr>
            <p:ph type="ftr" sz="quarter" idx="11"/>
          </p:nvPr>
        </p:nvSpPr>
        <p:spPr/>
        <p:txBody>
          <a:bodyPr/>
          <a:lstStyle>
            <a:lvl1pPr>
              <a:defRPr/>
            </a:lvl1pPr>
          </a:lstStyle>
          <a:p>
            <a:pPr>
              <a:defRPr/>
            </a:pPr>
            <a:endParaRPr lang="en-US" dirty="0"/>
          </a:p>
        </p:txBody>
      </p:sp>
      <p:sp>
        <p:nvSpPr>
          <p:cNvPr id="7" name="Slide Number Placeholder 4"/>
          <p:cNvSpPr>
            <a:spLocks noGrp="1"/>
          </p:cNvSpPr>
          <p:nvPr>
            <p:ph type="sldNum" sz="quarter" idx="12"/>
          </p:nvPr>
        </p:nvSpPr>
        <p:spPr/>
        <p:txBody>
          <a:bodyPr/>
          <a:lstStyle>
            <a:lvl1pPr>
              <a:defRPr/>
            </a:lvl1pPr>
          </a:lstStyle>
          <a:p>
            <a:pPr>
              <a:defRPr/>
            </a:pPr>
            <a:fld id="{BBFA9476-A1CC-450F-B4ED-DB147097AFC2}" type="slidenum">
              <a:rPr lang="en-US"/>
              <a:pPr>
                <a:defRPr/>
              </a:pPr>
              <a:t>‹#›</a:t>
            </a:fld>
            <a:endParaRPr lang="en-US" dirty="0"/>
          </a:p>
        </p:txBody>
      </p:sp>
    </p:spTree>
    <p:extLst>
      <p:ext uri="{BB962C8B-B14F-4D97-AF65-F5344CB8AC3E}">
        <p14:creationId xmlns:p14="http://schemas.microsoft.com/office/powerpoint/2010/main" val="41404616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1"/>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3" name="Date Placeholder 1"/>
          <p:cNvSpPr>
            <a:spLocks noGrp="1"/>
          </p:cNvSpPr>
          <p:nvPr>
            <p:ph type="dt" sz="half" idx="10"/>
          </p:nvPr>
        </p:nvSpPr>
        <p:spPr/>
        <p:txBody>
          <a:bodyPr/>
          <a:lstStyle>
            <a:lvl1pPr>
              <a:defRPr/>
            </a:lvl1pPr>
          </a:lstStyle>
          <a:p>
            <a:pPr>
              <a:defRPr/>
            </a:pPr>
            <a:fld id="{DF1DA17D-64B5-464F-8673-8FF05D5D432E}" type="datetimeFigureOut">
              <a:rPr lang="en-US"/>
              <a:pPr>
                <a:defRPr/>
              </a:pPr>
              <a:t>12/21/2016</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dirty="0"/>
          </a:p>
        </p:txBody>
      </p:sp>
      <p:sp>
        <p:nvSpPr>
          <p:cNvPr id="5" name="Slide Number Placeholder 3"/>
          <p:cNvSpPr>
            <a:spLocks noGrp="1"/>
          </p:cNvSpPr>
          <p:nvPr>
            <p:ph type="sldNum" sz="quarter" idx="12"/>
          </p:nvPr>
        </p:nvSpPr>
        <p:spPr/>
        <p:txBody>
          <a:bodyPr/>
          <a:lstStyle>
            <a:lvl1pPr>
              <a:defRPr/>
            </a:lvl1pPr>
          </a:lstStyle>
          <a:p>
            <a:pPr>
              <a:defRPr/>
            </a:pPr>
            <a:fld id="{68CFEC21-D434-472C-A635-8B66F5611C76}" type="slidenum">
              <a:rPr lang="en-US"/>
              <a:pPr>
                <a:defRPr/>
              </a:pPr>
              <a:t>‹#›</a:t>
            </a:fld>
            <a:endParaRPr lang="en-US" dirty="0"/>
          </a:p>
        </p:txBody>
      </p:sp>
    </p:spTree>
    <p:extLst>
      <p:ext uri="{BB962C8B-B14F-4D97-AF65-F5344CB8AC3E}">
        <p14:creationId xmlns:p14="http://schemas.microsoft.com/office/powerpoint/2010/main" val="33287309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6" name="TextBox 5"/>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r>
              <a:rPr lang="en-US" sz="5400" b="1" dirty="0" smtClean="0">
                <a:solidFill>
                  <a:srgbClr val="B870B8"/>
                </a:solidFill>
              </a:rPr>
              <a:t>+</a:t>
            </a: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a:xfrm>
            <a:off x="7391400" y="6423025"/>
            <a:ext cx="1536700" cy="365125"/>
          </a:xfrm>
        </p:spPr>
        <p:txBody>
          <a:bodyPr/>
          <a:lstStyle>
            <a:lvl1pPr>
              <a:defRPr/>
            </a:lvl1pPr>
          </a:lstStyle>
          <a:p>
            <a:pPr>
              <a:defRPr/>
            </a:pPr>
            <a:fld id="{EB7DA3F8-54DF-4BED-83A8-B0353954C481}" type="datetimeFigureOut">
              <a:rPr lang="en-US"/>
              <a:pPr>
                <a:defRPr/>
              </a:pPr>
              <a:t>12/21/2016</a:t>
            </a:fld>
            <a:endParaRPr lang="en-US" dirty="0"/>
          </a:p>
        </p:txBody>
      </p:sp>
      <p:sp>
        <p:nvSpPr>
          <p:cNvPr id="8" name="Footer Placeholder 5"/>
          <p:cNvSpPr>
            <a:spLocks noGrp="1"/>
          </p:cNvSpPr>
          <p:nvPr>
            <p:ph type="ftr" sz="quarter" idx="11"/>
          </p:nvPr>
        </p:nvSpPr>
        <p:spPr>
          <a:xfrm>
            <a:off x="3859213" y="6423025"/>
            <a:ext cx="3316287" cy="365125"/>
          </a:xfrm>
        </p:spPr>
        <p:txBody>
          <a:bodyPr/>
          <a:lstStyle>
            <a:lvl1pPr>
              <a:defRPr/>
            </a:lvl1pPr>
          </a:lstStyle>
          <a:p>
            <a:pPr>
              <a:defRPr/>
            </a:pPr>
            <a:endParaRPr lang="en-US" dirty="0"/>
          </a:p>
        </p:txBody>
      </p:sp>
    </p:spTree>
    <p:extLst>
      <p:ext uri="{BB962C8B-B14F-4D97-AF65-F5344CB8AC3E}">
        <p14:creationId xmlns:p14="http://schemas.microsoft.com/office/powerpoint/2010/main" val="28520967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6" name="TextBox 5"/>
          <p:cNvSpPr txBox="1">
            <a:spLocks noChangeArrowheads="1"/>
          </p:cNvSpPr>
          <p:nvPr/>
        </p:nvSpPr>
        <p:spPr bwMode="auto">
          <a:xfrm>
            <a:off x="3989388" y="3370263"/>
            <a:ext cx="220662" cy="369887"/>
          </a:xfrm>
          <a:prstGeom prst="rect">
            <a:avLst/>
          </a:prstGeom>
          <a:noFill/>
          <a:ln>
            <a:noFill/>
          </a:ln>
          <a:extLst/>
        </p:spPr>
        <p:txBody>
          <a:bodyPr lIns="0" tIns="0" rIns="0" bIns="0">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r>
              <a:rPr lang="en-US" sz="2400" b="1" dirty="0" smtClean="0">
                <a:solidFill>
                  <a:srgbClr val="B870B8"/>
                </a:solidFill>
              </a:rPr>
              <a:t>+ </a:t>
            </a: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endParaRPr noProof="0" dirty="0"/>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a:xfrm>
            <a:off x="7391400" y="6423025"/>
            <a:ext cx="1536700" cy="365125"/>
          </a:xfrm>
        </p:spPr>
        <p:txBody>
          <a:bodyPr/>
          <a:lstStyle>
            <a:lvl1pPr>
              <a:defRPr/>
            </a:lvl1pPr>
          </a:lstStyle>
          <a:p>
            <a:pPr>
              <a:defRPr/>
            </a:pPr>
            <a:fld id="{33416641-6D06-454A-90FE-82C313EE8B9D}" type="datetimeFigureOut">
              <a:rPr lang="en-US"/>
              <a:pPr>
                <a:defRPr/>
              </a:pPr>
              <a:t>12/21/2016</a:t>
            </a:fld>
            <a:endParaRPr lang="en-US" dirty="0"/>
          </a:p>
        </p:txBody>
      </p:sp>
      <p:sp>
        <p:nvSpPr>
          <p:cNvPr id="8" name="Footer Placeholder 5"/>
          <p:cNvSpPr>
            <a:spLocks noGrp="1"/>
          </p:cNvSpPr>
          <p:nvPr>
            <p:ph type="ftr" sz="quarter" idx="11"/>
          </p:nvPr>
        </p:nvSpPr>
        <p:spPr>
          <a:xfrm>
            <a:off x="4191000" y="6423025"/>
            <a:ext cx="3005138" cy="365125"/>
          </a:xfrm>
        </p:spPr>
        <p:txBody>
          <a:bodyPr/>
          <a:lstStyle>
            <a:lvl1pPr>
              <a:defRPr/>
            </a:lvl1pPr>
          </a:lstStyle>
          <a:p>
            <a:pPr>
              <a:defRPr/>
            </a:pPr>
            <a:endParaRPr lang="en-US" dirty="0"/>
          </a:p>
        </p:txBody>
      </p:sp>
      <p:sp>
        <p:nvSpPr>
          <p:cNvPr id="9" name="Slide Number Placeholder 6"/>
          <p:cNvSpPr>
            <a:spLocks noGrp="1"/>
          </p:cNvSpPr>
          <p:nvPr>
            <p:ph type="sldNum" sz="quarter" idx="12"/>
          </p:nvPr>
        </p:nvSpPr>
        <p:spPr/>
        <p:txBody>
          <a:bodyPr/>
          <a:lstStyle>
            <a:lvl1pPr>
              <a:defRPr/>
            </a:lvl1pPr>
          </a:lstStyle>
          <a:p>
            <a:pPr>
              <a:defRPr/>
            </a:pPr>
            <a:fld id="{B9FC7A57-7940-4E5A-97C3-CF92ADD45945}" type="slidenum">
              <a:rPr lang="en-US"/>
              <a:pPr>
                <a:defRPr/>
              </a:pPr>
              <a:t>‹#›</a:t>
            </a:fld>
            <a:endParaRPr lang="en-US" dirty="0"/>
          </a:p>
        </p:txBody>
      </p:sp>
    </p:spTree>
    <p:extLst>
      <p:ext uri="{BB962C8B-B14F-4D97-AF65-F5344CB8AC3E}">
        <p14:creationId xmlns:p14="http://schemas.microsoft.com/office/powerpoint/2010/main" val="19046733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5" name="Rectangle 4"/>
          <p:cNvSpPr/>
          <p:nvPr/>
        </p:nvSpPr>
        <p:spPr>
          <a:xfrm>
            <a:off x="6802438" y="228600"/>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6" name="Rectangle 5"/>
          <p:cNvSpPr/>
          <p:nvPr/>
        </p:nvSpPr>
        <p:spPr>
          <a:xfrm>
            <a:off x="6802438" y="2378075"/>
            <a:ext cx="2057400" cy="2038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7" name="TextBox 6"/>
          <p:cNvSpPr txBox="1">
            <a:spLocks noChangeArrowheads="1"/>
          </p:cNvSpPr>
          <p:nvPr/>
        </p:nvSpPr>
        <p:spPr bwMode="auto">
          <a:xfrm>
            <a:off x="327025" y="4632325"/>
            <a:ext cx="220663" cy="369888"/>
          </a:xfrm>
          <a:prstGeom prst="rect">
            <a:avLst/>
          </a:prstGeom>
          <a:noFill/>
          <a:ln>
            <a:noFill/>
          </a:ln>
          <a:extLst/>
        </p:spPr>
        <p:txBody>
          <a:bodyPr lIns="0" tIns="0" rIns="0" bIns="0">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r>
              <a:rPr lang="en-US" sz="2400" b="1" dirty="0" smtClean="0">
                <a:solidFill>
                  <a:srgbClr val="B870B8"/>
                </a:solidFill>
              </a:rPr>
              <a:t>+ </a:t>
            </a:r>
          </a:p>
        </p:txBody>
      </p:sp>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endParaRPr noProof="0" dirty="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fld id="{EE830FCA-A4CD-4D1F-AA09-1C405F283C6B}" type="datetimeFigureOut">
              <a:rPr lang="en-US"/>
              <a:pPr>
                <a:defRPr/>
              </a:pPr>
              <a:t>12/21/2016</a:t>
            </a:fld>
            <a:endParaRPr lang="en-US" dirty="0"/>
          </a:p>
        </p:txBody>
      </p:sp>
      <p:sp>
        <p:nvSpPr>
          <p:cNvPr id="9" name="Footer Placeholder 5"/>
          <p:cNvSpPr>
            <a:spLocks noGrp="1"/>
          </p:cNvSpPr>
          <p:nvPr>
            <p:ph type="ftr" sz="quarter" idx="11"/>
          </p:nvPr>
        </p:nvSpPr>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D21D4367-248E-4D14-A777-1E25F0BA1410}" type="slidenum">
              <a:rPr lang="en-US"/>
              <a:pPr>
                <a:defRPr/>
              </a:pPr>
              <a:t>‹#›</a:t>
            </a:fld>
            <a:endParaRPr lang="en-US" dirty="0"/>
          </a:p>
        </p:txBody>
      </p:sp>
    </p:spTree>
    <p:extLst>
      <p:ext uri="{BB962C8B-B14F-4D97-AF65-F5344CB8AC3E}">
        <p14:creationId xmlns:p14="http://schemas.microsoft.com/office/powerpoint/2010/main" val="11423407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6" name="Rectangle 5"/>
          <p:cNvSpPr/>
          <p:nvPr/>
        </p:nvSpPr>
        <p:spPr>
          <a:xfrm>
            <a:off x="282575" y="228600"/>
            <a:ext cx="6386513"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7" name="TextBox 6"/>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r>
              <a:rPr lang="en-US" sz="5400" b="1" dirty="0" smtClean="0">
                <a:solidFill>
                  <a:srgbClr val="B870B8"/>
                </a:solidFill>
              </a:rPr>
              <a:t>+</a:t>
            </a: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Picture Placeholder 12"/>
          <p:cNvSpPr>
            <a:spLocks noGrp="1"/>
          </p:cNvSpPr>
          <p:nvPr>
            <p:ph type="pic" sz="quarter" idx="13"/>
          </p:nvPr>
        </p:nvSpPr>
        <p:spPr>
          <a:xfrm>
            <a:off x="6802438" y="2374940"/>
            <a:ext cx="2057400" cy="2039112"/>
          </a:xfrm>
        </p:spPr>
        <p:txBody>
          <a:bodyPr rtlCol="0">
            <a:normAutofit/>
          </a:bodyPr>
          <a:lstStyle>
            <a:lvl1pPr>
              <a:buNone/>
              <a:defRPr/>
            </a:lvl1pPr>
          </a:lstStyle>
          <a:p>
            <a:pPr lvl="0"/>
            <a:r>
              <a:rPr lang="en-US" noProof="0" dirty="0" smtClean="0"/>
              <a:t>Drag picture to placeholder or click icon to add</a:t>
            </a:r>
            <a:endParaRPr noProof="0" dirty="0"/>
          </a:p>
        </p:txBody>
      </p:sp>
      <p:sp>
        <p:nvSpPr>
          <p:cNvPr id="13" name="Picture Placeholder 12"/>
          <p:cNvSpPr>
            <a:spLocks noGrp="1"/>
          </p:cNvSpPr>
          <p:nvPr>
            <p:ph type="pic" sz="quarter" idx="14"/>
          </p:nvPr>
        </p:nvSpPr>
        <p:spPr>
          <a:xfrm>
            <a:off x="6802438" y="4535424"/>
            <a:ext cx="2057400" cy="2039112"/>
          </a:xfrm>
        </p:spPr>
        <p:txBody>
          <a:bodyPr rtlCol="0">
            <a:normAutofit/>
          </a:bodyPr>
          <a:lstStyle>
            <a:lvl1pPr>
              <a:buNone/>
              <a:defRPr/>
            </a:lvl1pPr>
          </a:lstStyle>
          <a:p>
            <a:pPr lvl="0"/>
            <a:r>
              <a:rPr lang="en-US" noProof="0" dirty="0" smtClean="0"/>
              <a:t>Drag picture to placeholder or click icon to add</a:t>
            </a:r>
            <a:endParaRPr noProof="0" dirty="0"/>
          </a:p>
        </p:txBody>
      </p:sp>
      <p:sp>
        <p:nvSpPr>
          <p:cNvPr id="9" name="Date Placeholder 4"/>
          <p:cNvSpPr>
            <a:spLocks noGrp="1"/>
          </p:cNvSpPr>
          <p:nvPr>
            <p:ph type="dt" sz="half" idx="15"/>
          </p:nvPr>
        </p:nvSpPr>
        <p:spPr>
          <a:xfrm>
            <a:off x="5211763" y="6235700"/>
            <a:ext cx="1349375" cy="365125"/>
          </a:xfrm>
        </p:spPr>
        <p:txBody>
          <a:bodyPr/>
          <a:lstStyle>
            <a:lvl1pPr>
              <a:defRPr>
                <a:solidFill>
                  <a:schemeClr val="bg1"/>
                </a:solidFill>
              </a:defRPr>
            </a:lvl1pPr>
          </a:lstStyle>
          <a:p>
            <a:pPr>
              <a:defRPr/>
            </a:pPr>
            <a:fld id="{20CEB092-7D19-4D10-86B0-8CC2FBADB805}" type="datetimeFigureOut">
              <a:rPr lang="en-US"/>
              <a:pPr>
                <a:defRPr/>
              </a:pPr>
              <a:t>12/21/2016</a:t>
            </a:fld>
            <a:endParaRPr lang="en-US" dirty="0"/>
          </a:p>
        </p:txBody>
      </p:sp>
      <p:sp>
        <p:nvSpPr>
          <p:cNvPr id="10" name="Footer Placeholder 5"/>
          <p:cNvSpPr>
            <a:spLocks noGrp="1"/>
          </p:cNvSpPr>
          <p:nvPr>
            <p:ph type="ftr" sz="quarter" idx="16"/>
          </p:nvPr>
        </p:nvSpPr>
        <p:spPr>
          <a:xfrm>
            <a:off x="381000" y="6235700"/>
            <a:ext cx="4648200" cy="365125"/>
          </a:xfrm>
        </p:spPr>
        <p:txBody>
          <a:bodyPr/>
          <a:lstStyle>
            <a:lvl1pPr>
              <a:defRPr>
                <a:solidFill>
                  <a:schemeClr val="bg1"/>
                </a:solidFill>
              </a:defRPr>
            </a:lvl1pPr>
          </a:lstStyle>
          <a:p>
            <a:pPr>
              <a:defRPr/>
            </a:pPr>
            <a:endParaRPr lang="en-US" dirty="0"/>
          </a:p>
        </p:txBody>
      </p:sp>
      <p:sp>
        <p:nvSpPr>
          <p:cNvPr id="11" name="Slide Number Placeholder 6"/>
          <p:cNvSpPr>
            <a:spLocks noGrp="1"/>
          </p:cNvSpPr>
          <p:nvPr>
            <p:ph type="sldNum" sz="quarter" idx="17"/>
          </p:nvPr>
        </p:nvSpPr>
        <p:spPr/>
        <p:txBody>
          <a:bodyPr/>
          <a:lstStyle>
            <a:lvl1pPr>
              <a:defRPr/>
            </a:lvl1pPr>
          </a:lstStyle>
          <a:p>
            <a:pPr>
              <a:defRPr/>
            </a:pPr>
            <a:fld id="{BA2338FF-D336-4596-B15A-FBFFF2CBEE25}" type="slidenum">
              <a:rPr lang="en-US"/>
              <a:pPr>
                <a:defRPr/>
              </a:pPr>
              <a:t>‹#›</a:t>
            </a:fld>
            <a:endParaRPr lang="en-US" dirty="0"/>
          </a:p>
        </p:txBody>
      </p:sp>
    </p:spTree>
    <p:extLst>
      <p:ext uri="{BB962C8B-B14F-4D97-AF65-F5344CB8AC3E}">
        <p14:creationId xmlns:p14="http://schemas.microsoft.com/office/powerpoint/2010/main" val="37416834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7" name="Rectangle 6"/>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8" name="TextBox 7"/>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r>
              <a:rPr lang="en-US" sz="5400" b="1" dirty="0" smtClean="0">
                <a:solidFill>
                  <a:srgbClr val="B870B8"/>
                </a:solidFill>
              </a:rPr>
              <a:t>+</a:t>
            </a:r>
          </a:p>
        </p:txBody>
      </p:sp>
      <p:sp>
        <p:nvSpPr>
          <p:cNvPr id="9" name="Rectangle 8"/>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10" name="Rectangle 9"/>
          <p:cNvSpPr/>
          <p:nvPr/>
        </p:nvSpPr>
        <p:spPr>
          <a:xfrm>
            <a:off x="4624388" y="4535488"/>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Picture Placeholder 12"/>
          <p:cNvSpPr>
            <a:spLocks noGrp="1"/>
          </p:cNvSpPr>
          <p:nvPr>
            <p:ph type="pic" sz="quarter" idx="13"/>
          </p:nvPr>
        </p:nvSpPr>
        <p:spPr>
          <a:xfrm>
            <a:off x="4624388" y="228600"/>
            <a:ext cx="2057400" cy="2039112"/>
          </a:xfrm>
        </p:spPr>
        <p:txBody>
          <a:bodyPr rtlCol="0">
            <a:normAutofit/>
          </a:bodyPr>
          <a:lstStyle>
            <a:lvl1pPr>
              <a:buNone/>
              <a:defRPr/>
            </a:lvl1pPr>
          </a:lstStyle>
          <a:p>
            <a:pPr lvl="0"/>
            <a:r>
              <a:rPr lang="en-US" noProof="0" dirty="0" smtClean="0"/>
              <a:t>Drag picture to placeholder or click icon to add</a:t>
            </a:r>
            <a:endParaRPr noProof="0" dirty="0"/>
          </a:p>
        </p:txBody>
      </p:sp>
      <p:sp>
        <p:nvSpPr>
          <p:cNvPr id="13" name="Picture Placeholder 12"/>
          <p:cNvSpPr>
            <a:spLocks noGrp="1"/>
          </p:cNvSpPr>
          <p:nvPr>
            <p:ph type="pic" sz="quarter" idx="14"/>
          </p:nvPr>
        </p:nvSpPr>
        <p:spPr>
          <a:xfrm>
            <a:off x="4624388" y="2381663"/>
            <a:ext cx="2057400" cy="2039112"/>
          </a:xfrm>
        </p:spPr>
        <p:txBody>
          <a:bodyPr rtlCol="0">
            <a:normAutofit/>
          </a:bodyPr>
          <a:lstStyle>
            <a:lvl1pPr>
              <a:buNone/>
              <a:defRPr/>
            </a:lvl1pPr>
          </a:lstStyle>
          <a:p>
            <a:pPr lvl="0"/>
            <a:r>
              <a:rPr lang="en-US" noProof="0" dirty="0" smtClean="0"/>
              <a:t>Drag picture to placeholder or click icon to add</a:t>
            </a:r>
            <a:endParaRPr noProof="0" dirty="0"/>
          </a:p>
        </p:txBody>
      </p:sp>
      <p:sp>
        <p:nvSpPr>
          <p:cNvPr id="14" name="Picture Placeholder 12"/>
          <p:cNvSpPr>
            <a:spLocks noGrp="1"/>
          </p:cNvSpPr>
          <p:nvPr>
            <p:ph type="pic" sz="quarter" idx="15"/>
          </p:nvPr>
        </p:nvSpPr>
        <p:spPr>
          <a:xfrm>
            <a:off x="6803136" y="2381662"/>
            <a:ext cx="2057400" cy="4187952"/>
          </a:xfrm>
        </p:spPr>
        <p:txBody>
          <a:bodyPr rtlCol="0">
            <a:normAutofit/>
          </a:bodyPr>
          <a:lstStyle>
            <a:lvl1pPr>
              <a:buNone/>
              <a:defRPr/>
            </a:lvl1pPr>
          </a:lstStyle>
          <a:p>
            <a:pPr lvl="0"/>
            <a:r>
              <a:rPr lang="en-US" noProof="0" dirty="0" smtClean="0"/>
              <a:t>Drag picture to placeholder or click icon to add</a:t>
            </a:r>
            <a:endParaRPr noProof="0" dirty="0"/>
          </a:p>
        </p:txBody>
      </p:sp>
      <p:sp>
        <p:nvSpPr>
          <p:cNvPr id="11" name="Date Placeholder 4"/>
          <p:cNvSpPr>
            <a:spLocks noGrp="1"/>
          </p:cNvSpPr>
          <p:nvPr>
            <p:ph type="dt" sz="half" idx="16"/>
          </p:nvPr>
        </p:nvSpPr>
        <p:spPr>
          <a:xfrm>
            <a:off x="3048000" y="6235700"/>
            <a:ext cx="1347788" cy="365125"/>
          </a:xfrm>
        </p:spPr>
        <p:txBody>
          <a:bodyPr/>
          <a:lstStyle>
            <a:lvl1pPr>
              <a:defRPr>
                <a:solidFill>
                  <a:schemeClr val="bg1"/>
                </a:solidFill>
              </a:defRPr>
            </a:lvl1pPr>
          </a:lstStyle>
          <a:p>
            <a:pPr>
              <a:defRPr/>
            </a:pPr>
            <a:fld id="{A01DB3A2-F264-4466-9E5A-8EFEC50FA0FA}" type="datetimeFigureOut">
              <a:rPr lang="en-US"/>
              <a:pPr>
                <a:defRPr/>
              </a:pPr>
              <a:t>12/21/2016</a:t>
            </a:fld>
            <a:endParaRPr lang="en-US" dirty="0"/>
          </a:p>
        </p:txBody>
      </p:sp>
      <p:sp>
        <p:nvSpPr>
          <p:cNvPr id="15" name="Footer Placeholder 5"/>
          <p:cNvSpPr>
            <a:spLocks noGrp="1"/>
          </p:cNvSpPr>
          <p:nvPr>
            <p:ph type="ftr" sz="quarter" idx="17"/>
          </p:nvPr>
        </p:nvSpPr>
        <p:spPr>
          <a:xfrm>
            <a:off x="381000" y="6235700"/>
            <a:ext cx="2590800" cy="365125"/>
          </a:xfrm>
        </p:spPr>
        <p:txBody>
          <a:bodyPr/>
          <a:lstStyle>
            <a:lvl1pPr>
              <a:defRPr>
                <a:solidFill>
                  <a:schemeClr val="bg1"/>
                </a:solidFill>
              </a:defRPr>
            </a:lvl1pPr>
          </a:lstStyle>
          <a:p>
            <a:pPr>
              <a:defRPr/>
            </a:pPr>
            <a:endParaRPr lang="en-US" dirty="0"/>
          </a:p>
        </p:txBody>
      </p:sp>
      <p:sp>
        <p:nvSpPr>
          <p:cNvPr id="16" name="Slide Number Placeholder 6"/>
          <p:cNvSpPr>
            <a:spLocks noGrp="1"/>
          </p:cNvSpPr>
          <p:nvPr>
            <p:ph type="sldNum" sz="quarter" idx="18"/>
          </p:nvPr>
        </p:nvSpPr>
        <p:spPr/>
        <p:txBody>
          <a:bodyPr/>
          <a:lstStyle>
            <a:lvl1pPr>
              <a:defRPr/>
            </a:lvl1pPr>
          </a:lstStyle>
          <a:p>
            <a:pPr>
              <a:defRPr/>
            </a:pPr>
            <a:fld id="{ACD9DD8B-9CE5-4D62-ACD5-40FF5814948E}" type="slidenum">
              <a:rPr lang="en-US"/>
              <a:pPr>
                <a:defRPr/>
              </a:pPr>
              <a:t>‹#›</a:t>
            </a:fld>
            <a:endParaRPr lang="en-US" dirty="0"/>
          </a:p>
        </p:txBody>
      </p:sp>
    </p:spTree>
    <p:extLst>
      <p:ext uri="{BB962C8B-B14F-4D97-AF65-F5344CB8AC3E}">
        <p14:creationId xmlns:p14="http://schemas.microsoft.com/office/powerpoint/2010/main" val="9388324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7" name="Rectangle 6"/>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8" name="TextBox 7"/>
          <p:cNvSpPr txBox="1">
            <a:spLocks noChangeArrowheads="1"/>
          </p:cNvSpPr>
          <p:nvPr/>
        </p:nvSpPr>
        <p:spPr bwMode="auto">
          <a:xfrm>
            <a:off x="4749800" y="3370263"/>
            <a:ext cx="220663" cy="369887"/>
          </a:xfrm>
          <a:prstGeom prst="rect">
            <a:avLst/>
          </a:prstGeom>
          <a:noFill/>
          <a:ln>
            <a:noFill/>
          </a:ln>
          <a:extLst/>
        </p:spPr>
        <p:txBody>
          <a:bodyPr lIns="0" tIns="0" rIns="0" bIns="0">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r>
              <a:rPr lang="en-US" sz="2400" b="1" dirty="0" smtClean="0">
                <a:solidFill>
                  <a:srgbClr val="B870B8"/>
                </a:solidFill>
              </a:rPr>
              <a:t>+ </a:t>
            </a: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endParaRPr noProof="0" dirty="0"/>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Picture Placeholder 12"/>
          <p:cNvSpPr>
            <a:spLocks noGrp="1"/>
          </p:cNvSpPr>
          <p:nvPr>
            <p:ph type="pic" sz="quarter" idx="13"/>
          </p:nvPr>
        </p:nvSpPr>
        <p:spPr>
          <a:xfrm>
            <a:off x="277905" y="228600"/>
            <a:ext cx="2057400" cy="2039112"/>
          </a:xfrm>
        </p:spPr>
        <p:txBody>
          <a:bodyPr rtlCol="0">
            <a:normAutofit/>
          </a:bodyPr>
          <a:lstStyle>
            <a:lvl1pPr>
              <a:buNone/>
              <a:defRPr/>
            </a:lvl1pPr>
          </a:lstStyle>
          <a:p>
            <a:pPr lvl="0"/>
            <a:r>
              <a:rPr lang="en-US" noProof="0" dirty="0" smtClean="0"/>
              <a:t>Drag picture to placeholder or click icon to add</a:t>
            </a:r>
            <a:endParaRPr noProof="0" dirty="0"/>
          </a:p>
        </p:txBody>
      </p:sp>
      <p:sp>
        <p:nvSpPr>
          <p:cNvPr id="15" name="Picture Placeholder 12"/>
          <p:cNvSpPr>
            <a:spLocks noGrp="1"/>
          </p:cNvSpPr>
          <p:nvPr>
            <p:ph type="pic" sz="quarter" idx="14"/>
          </p:nvPr>
        </p:nvSpPr>
        <p:spPr>
          <a:xfrm>
            <a:off x="2460625" y="228600"/>
            <a:ext cx="2057400" cy="2039112"/>
          </a:xfrm>
        </p:spPr>
        <p:txBody>
          <a:bodyPr rtlCol="0">
            <a:normAutofit/>
          </a:bodyPr>
          <a:lstStyle>
            <a:lvl1pPr>
              <a:buNone/>
              <a:defRPr/>
            </a:lvl1pPr>
          </a:lstStyle>
          <a:p>
            <a:pPr lvl="0"/>
            <a:r>
              <a:rPr lang="en-US" noProof="0" dirty="0" smtClean="0"/>
              <a:t>Drag picture to placeholder or click icon to add</a:t>
            </a:r>
            <a:endParaRPr noProof="0" dirty="0"/>
          </a:p>
        </p:txBody>
      </p:sp>
      <p:sp>
        <p:nvSpPr>
          <p:cNvPr id="9" name="Date Placeholder 4"/>
          <p:cNvSpPr>
            <a:spLocks noGrp="1"/>
          </p:cNvSpPr>
          <p:nvPr>
            <p:ph type="dt" sz="half" idx="15"/>
          </p:nvPr>
        </p:nvSpPr>
        <p:spPr>
          <a:xfrm>
            <a:off x="7391400" y="6423025"/>
            <a:ext cx="1536700" cy="365125"/>
          </a:xfrm>
        </p:spPr>
        <p:txBody>
          <a:bodyPr/>
          <a:lstStyle>
            <a:lvl1pPr>
              <a:defRPr/>
            </a:lvl1pPr>
          </a:lstStyle>
          <a:p>
            <a:pPr>
              <a:defRPr/>
            </a:pPr>
            <a:fld id="{0E30ED23-4713-44E5-BB9F-3191194216CD}" type="datetimeFigureOut">
              <a:rPr lang="en-US"/>
              <a:pPr>
                <a:defRPr/>
              </a:pPr>
              <a:t>12/21/2016</a:t>
            </a:fld>
            <a:endParaRPr lang="en-US" dirty="0"/>
          </a:p>
        </p:txBody>
      </p:sp>
      <p:sp>
        <p:nvSpPr>
          <p:cNvPr id="10" name="Footer Placeholder 5"/>
          <p:cNvSpPr>
            <a:spLocks noGrp="1"/>
          </p:cNvSpPr>
          <p:nvPr>
            <p:ph type="ftr" sz="quarter" idx="16"/>
          </p:nvPr>
        </p:nvSpPr>
        <p:spPr>
          <a:xfrm>
            <a:off x="4191000" y="6423025"/>
            <a:ext cx="3005138" cy="365125"/>
          </a:xfrm>
        </p:spPr>
        <p:txBody>
          <a:bodyPr/>
          <a:lstStyle>
            <a:lvl1pPr>
              <a:defRPr/>
            </a:lvl1pPr>
          </a:lstStyle>
          <a:p>
            <a:pPr>
              <a:defRPr/>
            </a:pPr>
            <a:endParaRPr lang="en-US" dirty="0"/>
          </a:p>
        </p:txBody>
      </p:sp>
      <p:sp>
        <p:nvSpPr>
          <p:cNvPr id="11" name="Slide Number Placeholder 6"/>
          <p:cNvSpPr>
            <a:spLocks noGrp="1"/>
          </p:cNvSpPr>
          <p:nvPr>
            <p:ph type="sldNum" sz="quarter" idx="17"/>
          </p:nvPr>
        </p:nvSpPr>
        <p:spPr/>
        <p:txBody>
          <a:bodyPr/>
          <a:lstStyle>
            <a:lvl1pPr>
              <a:defRPr/>
            </a:lvl1pPr>
          </a:lstStyle>
          <a:p>
            <a:pPr>
              <a:defRPr/>
            </a:pPr>
            <a:fld id="{A7975360-65C0-40FB-AE4B-DC0389315909}" type="slidenum">
              <a:rPr lang="en-US"/>
              <a:pPr>
                <a:defRPr/>
              </a:pPr>
              <a:t>‹#›</a:t>
            </a:fld>
            <a:endParaRPr lang="en-US" dirty="0"/>
          </a:p>
        </p:txBody>
      </p:sp>
    </p:spTree>
    <p:extLst>
      <p:ext uri="{BB962C8B-B14F-4D97-AF65-F5344CB8AC3E}">
        <p14:creationId xmlns:p14="http://schemas.microsoft.com/office/powerpoint/2010/main" val="30344500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4" name="Rectangle 3"/>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5" name="TextBox 4"/>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r>
              <a:rPr lang="en-US" sz="3600" b="1" dirty="0" smtClean="0">
                <a:solidFill>
                  <a:srgbClr val="B870B8"/>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Date Placeholder 3"/>
          <p:cNvSpPr>
            <a:spLocks noGrp="1"/>
          </p:cNvSpPr>
          <p:nvPr>
            <p:ph type="dt" sz="half" idx="10"/>
          </p:nvPr>
        </p:nvSpPr>
        <p:spPr/>
        <p:txBody>
          <a:bodyPr/>
          <a:lstStyle>
            <a:lvl1pPr>
              <a:defRPr/>
            </a:lvl1pPr>
          </a:lstStyle>
          <a:p>
            <a:pPr>
              <a:defRPr/>
            </a:pPr>
            <a:fld id="{46B7FA1D-4E66-45AC-A564-B4DA39C88D98}" type="datetimeFigureOut">
              <a:rPr lang="en-US"/>
              <a:pPr>
                <a:defRPr/>
              </a:pPr>
              <a:t>12/21/2016</a:t>
            </a:fld>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dirty="0"/>
          </a:p>
        </p:txBody>
      </p:sp>
      <p:sp>
        <p:nvSpPr>
          <p:cNvPr id="8" name="Slide Number Placeholder 5"/>
          <p:cNvSpPr>
            <a:spLocks noGrp="1"/>
          </p:cNvSpPr>
          <p:nvPr>
            <p:ph type="sldNum" sz="quarter" idx="12"/>
          </p:nvPr>
        </p:nvSpPr>
        <p:spPr/>
        <p:txBody>
          <a:bodyPr/>
          <a:lstStyle>
            <a:lvl1pPr>
              <a:defRPr/>
            </a:lvl1pPr>
          </a:lstStyle>
          <a:p>
            <a:pPr>
              <a:defRPr/>
            </a:pPr>
            <a:fld id="{02E64B44-580B-491D-8F6D-19A861FBF6BD}" type="slidenum">
              <a:rPr lang="en-US"/>
              <a:pPr>
                <a:defRPr/>
              </a:pPr>
              <a:t>‹#›</a:t>
            </a:fld>
            <a:endParaRPr lang="en-US" dirty="0"/>
          </a:p>
        </p:txBody>
      </p:sp>
    </p:spTree>
    <p:extLst>
      <p:ext uri="{BB962C8B-B14F-4D97-AF65-F5344CB8AC3E}">
        <p14:creationId xmlns:p14="http://schemas.microsoft.com/office/powerpoint/2010/main" val="1335173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Rectangle 3"/>
          <p:cNvSpPr/>
          <p:nvPr/>
        </p:nvSpPr>
        <p:spPr>
          <a:xfrm>
            <a:off x="8210550" y="282575"/>
            <a:ext cx="64135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5" name="TextBox 4"/>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r>
              <a:rPr lang="en-US" sz="3600" b="1" dirty="0" smtClean="0">
                <a:solidFill>
                  <a:srgbClr val="B870B8"/>
                </a:solidFill>
              </a:rPr>
              <a:t>+</a:t>
            </a:r>
          </a:p>
        </p:txBody>
      </p:sp>
      <p:sp>
        <p:nvSpPr>
          <p:cNvPr id="6" name="Rectangle 5"/>
          <p:cNvSpPr/>
          <p:nvPr/>
        </p:nvSpPr>
        <p:spPr>
          <a:xfrm>
            <a:off x="8067675" y="282575"/>
            <a:ext cx="92075"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3"/>
          <p:cNvSpPr>
            <a:spLocks noGrp="1"/>
          </p:cNvSpPr>
          <p:nvPr>
            <p:ph type="dt" sz="half" idx="10"/>
          </p:nvPr>
        </p:nvSpPr>
        <p:spPr/>
        <p:txBody>
          <a:bodyPr/>
          <a:lstStyle>
            <a:lvl1pPr>
              <a:defRPr/>
            </a:lvl1pPr>
          </a:lstStyle>
          <a:p>
            <a:pPr>
              <a:defRPr/>
            </a:pPr>
            <a:fld id="{1B413EC2-CC59-4B88-BD39-9348CA1D4DA0}" type="datetimeFigureOut">
              <a:rPr lang="en-US"/>
              <a:pPr>
                <a:defRPr/>
              </a:pPr>
              <a:t>12/21/2016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230C17C6-A9B2-4411-8E93-8CB9BFA5CECB}" type="slidenum">
              <a:rPr lang="en-US"/>
              <a:pPr>
                <a:defRPr/>
              </a:pPr>
              <a:t>‹#›</a:t>
            </a:fld>
            <a:endParaRPr lang="en-US" dirty="0"/>
          </a:p>
        </p:txBody>
      </p:sp>
    </p:spTree>
    <p:extLst>
      <p:ext uri="{BB962C8B-B14F-4D97-AF65-F5344CB8AC3E}">
        <p14:creationId xmlns:p14="http://schemas.microsoft.com/office/powerpoint/2010/main" val="28052128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4" name="Rectangle 3"/>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5" name="TextBox 4"/>
          <p:cNvSpPr txBox="1">
            <a:spLocks noChangeArrowheads="1"/>
          </p:cNvSpPr>
          <p:nvPr/>
        </p:nvSpPr>
        <p:spPr bwMode="auto">
          <a:xfrm rot="16200000">
            <a:off x="8593932" y="561181"/>
            <a:ext cx="260350" cy="554037"/>
          </a:xfrm>
          <a:prstGeom prst="rect">
            <a:avLst/>
          </a:prstGeom>
          <a:noFill/>
          <a:ln>
            <a:noFill/>
          </a:ln>
          <a:extLst/>
        </p:spPr>
        <p:txBody>
          <a:bodyPr lIns="0" tIns="0" rIns="0" bIns="0">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r>
              <a:rPr lang="en-US" sz="3600" b="1" dirty="0" smtClean="0">
                <a:solidFill>
                  <a:srgbClr val="B870B8"/>
                </a:solidFill>
              </a:rPr>
              <a:t>+</a:t>
            </a:r>
          </a:p>
        </p:txBody>
      </p:sp>
      <p:sp>
        <p:nvSpPr>
          <p:cNvPr id="2" name="Vertical Title 1"/>
          <p:cNvSpPr>
            <a:spLocks noGrp="1"/>
          </p:cNvSpPr>
          <p:nvPr>
            <p:ph type="title" orient="vert"/>
          </p:nvPr>
        </p:nvSpPr>
        <p:spPr>
          <a:xfrm>
            <a:off x="7995772" y="954742"/>
            <a:ext cx="681318" cy="517142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Date Placeholder 3"/>
          <p:cNvSpPr>
            <a:spLocks noGrp="1"/>
          </p:cNvSpPr>
          <p:nvPr>
            <p:ph type="dt" sz="half" idx="10"/>
          </p:nvPr>
        </p:nvSpPr>
        <p:spPr/>
        <p:txBody>
          <a:bodyPr/>
          <a:lstStyle>
            <a:lvl1pPr>
              <a:defRPr/>
            </a:lvl1pPr>
          </a:lstStyle>
          <a:p>
            <a:pPr>
              <a:defRPr/>
            </a:pPr>
            <a:fld id="{CF41073E-4238-4673-A74F-F8F538AAEED4}" type="datetimeFigureOut">
              <a:rPr lang="en-US"/>
              <a:pPr>
                <a:defRPr/>
              </a:pPr>
              <a:t>12/21/2016</a:t>
            </a:fld>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dirty="0"/>
          </a:p>
        </p:txBody>
      </p:sp>
      <p:sp>
        <p:nvSpPr>
          <p:cNvPr id="8" name="Slide Number Placeholder 5"/>
          <p:cNvSpPr>
            <a:spLocks noGrp="1"/>
          </p:cNvSpPr>
          <p:nvPr>
            <p:ph type="sldNum" sz="quarter" idx="12"/>
          </p:nvPr>
        </p:nvSpPr>
        <p:spPr/>
        <p:txBody>
          <a:bodyPr/>
          <a:lstStyle>
            <a:lvl1pPr>
              <a:defRPr/>
            </a:lvl1pPr>
          </a:lstStyle>
          <a:p>
            <a:pPr>
              <a:defRPr/>
            </a:pPr>
            <a:fld id="{C62127F5-A7D3-4C03-BC1B-8C9804EA1671}" type="slidenum">
              <a:rPr lang="en-US"/>
              <a:pPr>
                <a:defRPr/>
              </a:pPr>
              <a:t>‹#›</a:t>
            </a:fld>
            <a:endParaRPr lang="en-US" dirty="0"/>
          </a:p>
        </p:txBody>
      </p:sp>
    </p:spTree>
    <p:extLst>
      <p:ext uri="{BB962C8B-B14F-4D97-AF65-F5344CB8AC3E}">
        <p14:creationId xmlns:p14="http://schemas.microsoft.com/office/powerpoint/2010/main" val="20207629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654CE1BF-C965-40C1-8AE8-0C6C514E53F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5" name="Rectangle 4"/>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6" name="TextBox 5"/>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r>
              <a:rPr lang="en-US" sz="3600" b="1" dirty="0" smtClean="0">
                <a:solidFill>
                  <a:srgbClr val="B870B8"/>
                </a:solidFill>
              </a:rPr>
              <a:t>+</a:t>
            </a:r>
          </a:p>
        </p:txBody>
      </p:sp>
      <p:sp>
        <p:nvSpPr>
          <p:cNvPr id="2" name="Title 1"/>
          <p:cNvSpPr>
            <a:spLocks noGrp="1"/>
          </p:cNvSpPr>
          <p:nvPr>
            <p:ph type="title"/>
          </p:nvPr>
        </p:nvSpPr>
        <p:spPr>
          <a:xfrm>
            <a:off x="498474" y="134471"/>
            <a:ext cx="7556313" cy="995082"/>
          </a:xfrm>
        </p:spPr>
        <p:txBody>
          <a:bodyPr anchor="b"/>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Text Placeholder 3"/>
          <p:cNvSpPr>
            <a:spLocks noGrp="1"/>
          </p:cNvSpPr>
          <p:nvPr>
            <p:ph type="body" sz="half" idx="2"/>
          </p:nvPr>
        </p:nvSpPr>
        <p:spPr>
          <a:xfrm>
            <a:off x="498518" y="1129553"/>
            <a:ext cx="7558960" cy="774700"/>
          </a:xfrm>
        </p:spPr>
        <p:txBody>
          <a:bodyPr rtlCol="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a:defRPr/>
            </a:lvl1pPr>
          </a:lstStyle>
          <a:p>
            <a:pPr>
              <a:defRPr/>
            </a:pPr>
            <a:fld id="{1E607949-B0B0-4A1F-BC1B-5DF0B9F2B8C6}" type="datetimeFigureOut">
              <a:rPr lang="en-US"/>
              <a:pPr>
                <a:defRPr/>
              </a:pPr>
              <a:t>12/21/2016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E06699D4-099C-40F2-A976-0834B197BB8E}" type="slidenum">
              <a:rPr lang="en-US"/>
              <a:pPr>
                <a:defRPr/>
              </a:pPr>
              <a:t>‹#›</a:t>
            </a:fld>
            <a:endParaRPr lang="en-US" dirty="0"/>
          </a:p>
        </p:txBody>
      </p:sp>
    </p:spTree>
    <p:extLst>
      <p:ext uri="{BB962C8B-B14F-4D97-AF65-F5344CB8AC3E}">
        <p14:creationId xmlns:p14="http://schemas.microsoft.com/office/powerpoint/2010/main" val="2911518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10" name="TextBox 9"/>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r>
              <a:rPr lang="en-US" sz="5400" b="1" dirty="0" smtClean="0">
                <a:solidFill>
                  <a:srgbClr val="B870B8"/>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dirty="0" smtClean="0"/>
              <a:t>Drag picture to placeholder or click icon to add</a:t>
            </a:r>
            <a:endParaRPr noProof="0" dirty="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dirty="0" smtClean="0"/>
              <a:t>Drag picture to placeholder or click icon to add</a:t>
            </a:r>
            <a:endParaRPr noProof="0" dirty="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a:lvl1pPr>
          </a:lstStyle>
          <a:p>
            <a:pPr>
              <a:defRPr/>
            </a:pPr>
            <a:fld id="{B94D4349-CB65-444A-9FE0-660D1E242E00}" type="datetimeFigureOut">
              <a:rPr lang="en-US"/>
              <a:pPr>
                <a:defRPr/>
              </a:pPr>
              <a:t>12/21/2016</a:t>
            </a:fld>
            <a:endParaRPr lang="en-US" dirty="0"/>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pPr>
              <a:defRPr/>
            </a:pPr>
            <a:endParaRPr lang="en-US" dirty="0"/>
          </a:p>
        </p:txBody>
      </p:sp>
    </p:spTree>
    <p:extLst>
      <p:ext uri="{BB962C8B-B14F-4D97-AF65-F5344CB8AC3E}">
        <p14:creationId xmlns:p14="http://schemas.microsoft.com/office/powerpoint/2010/main" val="1135478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658813" y="228600"/>
            <a:ext cx="82010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5" name="TextBox 4"/>
          <p:cNvSpPr txBox="1">
            <a:spLocks noChangeArrowheads="1"/>
          </p:cNvSpPr>
          <p:nvPr/>
        </p:nvSpPr>
        <p:spPr bwMode="auto">
          <a:xfrm>
            <a:off x="2003425" y="3111500"/>
            <a:ext cx="260350" cy="614363"/>
          </a:xfrm>
          <a:prstGeom prst="rect">
            <a:avLst/>
          </a:prstGeom>
          <a:noFill/>
          <a:ln>
            <a:noFill/>
          </a:ln>
          <a:extLst/>
        </p:spPr>
        <p:txBody>
          <a:bodyPr lIns="0" tIns="0" rIns="0" bIns="0">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r>
              <a:rPr lang="en-US" sz="4000" b="1" dirty="0" smtClean="0">
                <a:solidFill>
                  <a:srgbClr val="B870B8"/>
                </a:solidFill>
              </a:rPr>
              <a:t>+</a:t>
            </a:r>
          </a:p>
        </p:txBody>
      </p:sp>
      <p:sp>
        <p:nvSpPr>
          <p:cNvPr id="6" name="Rectangle 5"/>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2" name="Title 1"/>
          <p:cNvSpPr>
            <a:spLocks noGrp="1"/>
          </p:cNvSpPr>
          <p:nvPr>
            <p:ph type="title"/>
          </p:nvPr>
        </p:nvSpPr>
        <p:spPr>
          <a:xfrm>
            <a:off x="2286000" y="3124200"/>
            <a:ext cx="5638800" cy="1362075"/>
          </a:xfrm>
        </p:spPr>
        <p:txBody>
          <a:bodyPr anchor="b">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a:xfrm>
            <a:off x="658813" y="6248400"/>
            <a:ext cx="1474787" cy="365125"/>
          </a:xfrm>
        </p:spPr>
        <p:txBody>
          <a:bodyPr/>
          <a:lstStyle>
            <a:lvl1pPr algn="l">
              <a:defRPr>
                <a:solidFill>
                  <a:schemeClr val="bg1"/>
                </a:solidFill>
              </a:defRPr>
            </a:lvl1pPr>
          </a:lstStyle>
          <a:p>
            <a:pPr>
              <a:defRPr/>
            </a:pPr>
            <a:fld id="{6D3712EC-1138-4895-92E9-BC757CAFCB0C}" type="datetimeFigureOut">
              <a:rPr lang="en-US"/>
              <a:pPr>
                <a:defRPr/>
              </a:pPr>
              <a:t>12/21/2016</a:t>
            </a:fld>
            <a:endParaRPr lang="en-US" dirty="0"/>
          </a:p>
        </p:txBody>
      </p:sp>
      <p:sp>
        <p:nvSpPr>
          <p:cNvPr id="8" name="Footer Placeholder 4"/>
          <p:cNvSpPr>
            <a:spLocks noGrp="1"/>
          </p:cNvSpPr>
          <p:nvPr>
            <p:ph type="ftr" sz="quarter" idx="11"/>
          </p:nvPr>
        </p:nvSpPr>
        <p:spPr>
          <a:xfrm>
            <a:off x="2286000" y="6248400"/>
            <a:ext cx="5638800" cy="365125"/>
          </a:xfrm>
        </p:spPr>
        <p:txBody>
          <a:bodyPr/>
          <a:lstStyle>
            <a:lvl1pPr>
              <a:defRPr>
                <a:solidFill>
                  <a:schemeClr val="bg1"/>
                </a:solidFill>
              </a:defRPr>
            </a:lvl1pPr>
          </a:lstStyle>
          <a:p>
            <a:pPr>
              <a:defRPr/>
            </a:pPr>
            <a:endParaRPr lang="en-US" dirty="0"/>
          </a:p>
        </p:txBody>
      </p:sp>
      <p:sp>
        <p:nvSpPr>
          <p:cNvPr id="9" name="Slide Number Placeholder 5"/>
          <p:cNvSpPr>
            <a:spLocks noGrp="1"/>
          </p:cNvSpPr>
          <p:nvPr>
            <p:ph type="sldNum" sz="quarter" idx="12"/>
          </p:nvPr>
        </p:nvSpPr>
        <p:spPr>
          <a:xfrm>
            <a:off x="8305800" y="6248400"/>
            <a:ext cx="554038" cy="365125"/>
          </a:xfrm>
        </p:spPr>
        <p:txBody>
          <a:bodyPr/>
          <a:lstStyle>
            <a:lvl1pPr>
              <a:defRPr/>
            </a:lvl1pPr>
          </a:lstStyle>
          <a:p>
            <a:pPr>
              <a:defRPr/>
            </a:pPr>
            <a:fld id="{45D7C573-2940-4858-B06F-5329C51659AE}" type="slidenum">
              <a:rPr lang="en-US"/>
              <a:pPr>
                <a:defRPr/>
              </a:pPr>
              <a:t>‹#›</a:t>
            </a:fld>
            <a:endParaRPr lang="en-US" dirty="0"/>
          </a:p>
        </p:txBody>
      </p:sp>
    </p:spTree>
    <p:extLst>
      <p:ext uri="{BB962C8B-B14F-4D97-AF65-F5344CB8AC3E}">
        <p14:creationId xmlns:p14="http://schemas.microsoft.com/office/powerpoint/2010/main" val="3679174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5" name="Rectangle 4"/>
          <p:cNvSpPr/>
          <p:nvPr/>
        </p:nvSpPr>
        <p:spPr>
          <a:xfrm>
            <a:off x="8210550" y="282575"/>
            <a:ext cx="64135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6" name="Rectangle 5"/>
          <p:cNvSpPr/>
          <p:nvPr/>
        </p:nvSpPr>
        <p:spPr>
          <a:xfrm>
            <a:off x="8067675" y="282575"/>
            <a:ext cx="92075"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7" name="TextBox 6"/>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r>
              <a:rPr lang="en-US" sz="3600" b="1" dirty="0" smtClean="0">
                <a:solidFill>
                  <a:srgbClr val="B870B8"/>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Date Placeholder 4"/>
          <p:cNvSpPr>
            <a:spLocks noGrp="1"/>
          </p:cNvSpPr>
          <p:nvPr>
            <p:ph type="dt" sz="half" idx="10"/>
          </p:nvPr>
        </p:nvSpPr>
        <p:spPr/>
        <p:txBody>
          <a:bodyPr/>
          <a:lstStyle>
            <a:lvl1pPr>
              <a:defRPr/>
            </a:lvl1pPr>
          </a:lstStyle>
          <a:p>
            <a:pPr>
              <a:defRPr/>
            </a:pPr>
            <a:fld id="{DFBC5021-AF3C-41AD-AE00-296C43A773A4}" type="datetimeFigureOut">
              <a:rPr lang="en-US"/>
              <a:pPr>
                <a:defRPr/>
              </a:pPr>
              <a:t>12/21/2016</a:t>
            </a:fld>
            <a:endParaRPr lang="en-US" dirty="0"/>
          </a:p>
        </p:txBody>
      </p:sp>
      <p:sp>
        <p:nvSpPr>
          <p:cNvPr id="9" name="Footer Placeholder 5"/>
          <p:cNvSpPr>
            <a:spLocks noGrp="1"/>
          </p:cNvSpPr>
          <p:nvPr>
            <p:ph type="ftr" sz="quarter" idx="11"/>
          </p:nvPr>
        </p:nvSpPr>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1A95C6FF-2949-448E-BCD3-6FF165282212}" type="slidenum">
              <a:rPr lang="en-US"/>
              <a:pPr>
                <a:defRPr/>
              </a:pPr>
              <a:t>‹#›</a:t>
            </a:fld>
            <a:endParaRPr lang="en-US" dirty="0"/>
          </a:p>
        </p:txBody>
      </p:sp>
    </p:spTree>
    <p:extLst>
      <p:ext uri="{BB962C8B-B14F-4D97-AF65-F5344CB8AC3E}">
        <p14:creationId xmlns:p14="http://schemas.microsoft.com/office/powerpoint/2010/main" val="1184702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7" name="Rectangle 6"/>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8" name="TextBox 7"/>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r>
              <a:rPr lang="en-US" sz="3600" b="1" dirty="0" smtClean="0">
                <a:solidFill>
                  <a:srgbClr val="B870B8"/>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9" name="Date Placeholder 6"/>
          <p:cNvSpPr>
            <a:spLocks noGrp="1"/>
          </p:cNvSpPr>
          <p:nvPr>
            <p:ph type="dt" sz="half" idx="10"/>
          </p:nvPr>
        </p:nvSpPr>
        <p:spPr/>
        <p:txBody>
          <a:bodyPr/>
          <a:lstStyle>
            <a:lvl1pPr>
              <a:defRPr/>
            </a:lvl1pPr>
          </a:lstStyle>
          <a:p>
            <a:pPr>
              <a:defRPr/>
            </a:pPr>
            <a:fld id="{E7E9EC1D-BAC4-4223-B9FC-60053856EDA7}" type="datetimeFigureOut">
              <a:rPr lang="en-US"/>
              <a:pPr>
                <a:defRPr/>
              </a:pPr>
              <a:t>12/21/2016</a:t>
            </a:fld>
            <a:endParaRPr lang="en-US" dirty="0"/>
          </a:p>
        </p:txBody>
      </p:sp>
      <p:sp>
        <p:nvSpPr>
          <p:cNvPr id="10" name="Footer Placeholder 7"/>
          <p:cNvSpPr>
            <a:spLocks noGrp="1"/>
          </p:cNvSpPr>
          <p:nvPr>
            <p:ph type="ftr" sz="quarter" idx="11"/>
          </p:nvPr>
        </p:nvSpPr>
        <p:spPr/>
        <p:txBody>
          <a:bodyPr/>
          <a:lstStyle>
            <a:lvl1pPr>
              <a:defRPr/>
            </a:lvl1pPr>
          </a:lstStyle>
          <a:p>
            <a:pPr>
              <a:defRPr/>
            </a:pPr>
            <a:endParaRPr lang="en-US" dirty="0"/>
          </a:p>
        </p:txBody>
      </p:sp>
      <p:sp>
        <p:nvSpPr>
          <p:cNvPr id="11" name="Slide Number Placeholder 8"/>
          <p:cNvSpPr>
            <a:spLocks noGrp="1"/>
          </p:cNvSpPr>
          <p:nvPr>
            <p:ph type="sldNum" sz="quarter" idx="12"/>
          </p:nvPr>
        </p:nvSpPr>
        <p:spPr/>
        <p:txBody>
          <a:bodyPr/>
          <a:lstStyle>
            <a:lvl1pPr>
              <a:defRPr/>
            </a:lvl1pPr>
          </a:lstStyle>
          <a:p>
            <a:pPr>
              <a:defRPr/>
            </a:pPr>
            <a:fld id="{CCD40925-9C56-4E02-91E4-E0E1D1E6A6DC}" type="slidenum">
              <a:rPr lang="en-US"/>
              <a:pPr>
                <a:defRPr/>
              </a:pPr>
              <a:t>‹#›</a:t>
            </a:fld>
            <a:endParaRPr lang="en-US" dirty="0"/>
          </a:p>
        </p:txBody>
      </p:sp>
    </p:spTree>
    <p:extLst>
      <p:ext uri="{BB962C8B-B14F-4D97-AF65-F5344CB8AC3E}">
        <p14:creationId xmlns:p14="http://schemas.microsoft.com/office/powerpoint/2010/main" val="3734542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r>
              <a:rPr lang="en-US" sz="3600" b="1" dirty="0" smtClean="0">
                <a:solidFill>
                  <a:srgbClr val="B870B8"/>
                </a:solidFill>
              </a:rPr>
              <a:t>+</a:t>
            </a:r>
          </a:p>
        </p:txBody>
      </p:sp>
      <p:sp>
        <p:nvSpPr>
          <p:cNvPr id="6" name="Rectangle 5"/>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4"/>
          <p:cNvSpPr>
            <a:spLocks noGrp="1"/>
          </p:cNvSpPr>
          <p:nvPr>
            <p:ph type="dt" sz="half" idx="15"/>
          </p:nvPr>
        </p:nvSpPr>
        <p:spPr/>
        <p:txBody>
          <a:bodyPr/>
          <a:lstStyle>
            <a:lvl1pPr>
              <a:defRPr/>
            </a:lvl1pPr>
          </a:lstStyle>
          <a:p>
            <a:pPr>
              <a:defRPr/>
            </a:pPr>
            <a:fld id="{3F7EA7A0-D27E-4448-ABC7-11CAF207A2EC}" type="datetimeFigureOut">
              <a:rPr lang="en-US"/>
              <a:pPr>
                <a:defRPr/>
              </a:pPr>
              <a:t>12/21/2016</a:t>
            </a:fld>
            <a:endParaRPr lang="en-US" dirty="0"/>
          </a:p>
        </p:txBody>
      </p:sp>
      <p:sp>
        <p:nvSpPr>
          <p:cNvPr id="8" name="Footer Placeholder 5"/>
          <p:cNvSpPr>
            <a:spLocks noGrp="1"/>
          </p:cNvSpPr>
          <p:nvPr>
            <p:ph type="ftr" sz="quarter" idx="16"/>
          </p:nvPr>
        </p:nvSpPr>
        <p:spPr/>
        <p:txBody>
          <a:bodyPr/>
          <a:lstStyle>
            <a:lvl1pPr>
              <a:defRPr/>
            </a:lvl1pPr>
          </a:lstStyle>
          <a:p>
            <a:pPr>
              <a:defRPr/>
            </a:pPr>
            <a:endParaRPr lang="en-US" dirty="0"/>
          </a:p>
        </p:txBody>
      </p:sp>
      <p:sp>
        <p:nvSpPr>
          <p:cNvPr id="9" name="Slide Number Placeholder 6"/>
          <p:cNvSpPr>
            <a:spLocks noGrp="1"/>
          </p:cNvSpPr>
          <p:nvPr>
            <p:ph type="sldNum" sz="quarter" idx="17"/>
          </p:nvPr>
        </p:nvSpPr>
        <p:spPr/>
        <p:txBody>
          <a:bodyPr/>
          <a:lstStyle>
            <a:lvl1pPr>
              <a:defRPr/>
            </a:lvl1pPr>
          </a:lstStyle>
          <a:p>
            <a:pPr>
              <a:defRPr/>
            </a:pPr>
            <a:fld id="{4303DB4F-B522-48D1-A166-8AF6E28D31C5}" type="slidenum">
              <a:rPr lang="en-US"/>
              <a:pPr>
                <a:defRPr/>
              </a:pPr>
              <a:t>‹#›</a:t>
            </a:fld>
            <a:endParaRPr lang="en-US" dirty="0"/>
          </a:p>
        </p:txBody>
      </p:sp>
    </p:spTree>
    <p:extLst>
      <p:ext uri="{BB962C8B-B14F-4D97-AF65-F5344CB8AC3E}">
        <p14:creationId xmlns:p14="http://schemas.microsoft.com/office/powerpoint/2010/main" val="3889784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6" name="Rectangle 5"/>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7" name="TextBox 6"/>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r>
              <a:rPr lang="en-US" sz="3600" b="1" dirty="0" smtClean="0">
                <a:solidFill>
                  <a:srgbClr val="B870B8"/>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Date Placeholder 4"/>
          <p:cNvSpPr>
            <a:spLocks noGrp="1"/>
          </p:cNvSpPr>
          <p:nvPr>
            <p:ph type="dt" sz="half" idx="17"/>
          </p:nvPr>
        </p:nvSpPr>
        <p:spPr/>
        <p:txBody>
          <a:bodyPr/>
          <a:lstStyle>
            <a:lvl1pPr>
              <a:defRPr/>
            </a:lvl1pPr>
          </a:lstStyle>
          <a:p>
            <a:pPr>
              <a:defRPr/>
            </a:pPr>
            <a:fld id="{1300A904-8334-4CF5-8298-6D625528E7DB}" type="datetimeFigureOut">
              <a:rPr lang="en-US"/>
              <a:pPr>
                <a:defRPr/>
              </a:pPr>
              <a:t>12/21/2016</a:t>
            </a:fld>
            <a:endParaRPr lang="en-US" dirty="0"/>
          </a:p>
        </p:txBody>
      </p:sp>
      <p:sp>
        <p:nvSpPr>
          <p:cNvPr id="9" name="Footer Placeholder 5"/>
          <p:cNvSpPr>
            <a:spLocks noGrp="1"/>
          </p:cNvSpPr>
          <p:nvPr>
            <p:ph type="ftr" sz="quarter" idx="18"/>
          </p:nvPr>
        </p:nvSpPr>
        <p:spPr/>
        <p:txBody>
          <a:bodyPr/>
          <a:lstStyle>
            <a:lvl1pPr>
              <a:defRPr/>
            </a:lvl1pPr>
          </a:lstStyle>
          <a:p>
            <a:pPr>
              <a:defRPr/>
            </a:pPr>
            <a:endParaRPr lang="en-US" dirty="0"/>
          </a:p>
        </p:txBody>
      </p:sp>
      <p:sp>
        <p:nvSpPr>
          <p:cNvPr id="10" name="Slide Number Placeholder 6"/>
          <p:cNvSpPr>
            <a:spLocks noGrp="1"/>
          </p:cNvSpPr>
          <p:nvPr>
            <p:ph type="sldNum" sz="quarter" idx="19"/>
          </p:nvPr>
        </p:nvSpPr>
        <p:spPr/>
        <p:txBody>
          <a:bodyPr/>
          <a:lstStyle>
            <a:lvl1pPr>
              <a:defRPr/>
            </a:lvl1pPr>
          </a:lstStyle>
          <a:p>
            <a:pPr>
              <a:defRPr/>
            </a:pPr>
            <a:fld id="{40D3FEED-DE3B-408C-B8C8-B784C97EBF40}" type="slidenum">
              <a:rPr lang="en-US"/>
              <a:pPr>
                <a:defRPr/>
              </a:pPr>
              <a:t>‹#›</a:t>
            </a:fld>
            <a:endParaRPr lang="en-US" dirty="0"/>
          </a:p>
        </p:txBody>
      </p:sp>
    </p:spTree>
    <p:extLst>
      <p:ext uri="{BB962C8B-B14F-4D97-AF65-F5344CB8AC3E}">
        <p14:creationId xmlns:p14="http://schemas.microsoft.com/office/powerpoint/2010/main" val="1870644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8475" y="484188"/>
            <a:ext cx="7556500"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98475" y="1981200"/>
            <a:ext cx="7556500"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794500" y="642302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100">
                <a:solidFill>
                  <a:srgbClr val="595959"/>
                </a:solidFill>
                <a:ea typeface="ＭＳ Ｐゴシック" charset="-128"/>
              </a:defRPr>
            </a:lvl1pPr>
          </a:lstStyle>
          <a:p>
            <a:pPr>
              <a:defRPr/>
            </a:pPr>
            <a:fld id="{1FF22F62-D634-402A-B773-8F54AAD8514F}" type="datetimeFigureOut">
              <a:rPr lang="en-US"/>
              <a:pPr>
                <a:defRPr/>
              </a:pPr>
              <a:t>12/21/2016</a:t>
            </a:fld>
            <a:endParaRPr lang="en-US" dirty="0"/>
          </a:p>
        </p:txBody>
      </p:sp>
      <p:sp>
        <p:nvSpPr>
          <p:cNvPr id="5" name="Footer Placeholder 4"/>
          <p:cNvSpPr>
            <a:spLocks noGrp="1"/>
          </p:cNvSpPr>
          <p:nvPr>
            <p:ph type="ftr" sz="quarter" idx="3"/>
          </p:nvPr>
        </p:nvSpPr>
        <p:spPr>
          <a:xfrm>
            <a:off x="201613" y="6423025"/>
            <a:ext cx="6122987" cy="365125"/>
          </a:xfrm>
          <a:prstGeom prst="rect">
            <a:avLst/>
          </a:prstGeom>
        </p:spPr>
        <p:txBody>
          <a:bodyPr vert="horz" lIns="91440" tIns="45720" rIns="91440" bIns="45720" rtlCol="0" anchor="ctr"/>
          <a:lstStyle>
            <a:lvl1pPr algn="l" fontAlgn="auto">
              <a:spcBef>
                <a:spcPts val="0"/>
              </a:spcBef>
              <a:spcAft>
                <a:spcPts val="0"/>
              </a:spcAft>
              <a:defRPr sz="1100">
                <a:solidFill>
                  <a:schemeClr val="tx1">
                    <a:lumMod val="65000"/>
                    <a:lumOff val="3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8305800" y="242888"/>
            <a:ext cx="554038" cy="365125"/>
          </a:xfrm>
          <a:prstGeom prst="rect">
            <a:avLst/>
          </a:prstGeom>
        </p:spPr>
        <p:txBody>
          <a:bodyPr vert="horz" wrap="square" lIns="91440" tIns="45720" rIns="91440" bIns="45720" numCol="1" anchor="ctr" anchorCtr="0" compatLnSpc="1">
            <a:prstTxWarp prst="textNoShape">
              <a:avLst/>
            </a:prstTxWarp>
          </a:bodyPr>
          <a:lstStyle>
            <a:lvl1pPr algn="r">
              <a:defRPr sz="1400">
                <a:solidFill>
                  <a:schemeClr val="bg1"/>
                </a:solidFill>
                <a:ea typeface="ＭＳ Ｐゴシック" charset="-128"/>
              </a:defRPr>
            </a:lvl1pPr>
          </a:lstStyle>
          <a:p>
            <a:pPr>
              <a:defRPr/>
            </a:pPr>
            <a:fld id="{B62C222C-A091-43B5-B84A-CC64FBEE62D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 id="2147483872" r:id="rId12"/>
    <p:sldLayoutId id="2147483873" r:id="rId13"/>
    <p:sldLayoutId id="2147483874" r:id="rId14"/>
    <p:sldLayoutId id="2147483875" r:id="rId15"/>
    <p:sldLayoutId id="2147483876" r:id="rId16"/>
    <p:sldLayoutId id="2147483877" r:id="rId17"/>
    <p:sldLayoutId id="2147483878" r:id="rId18"/>
    <p:sldLayoutId id="2147483879" r:id="rId19"/>
    <p:sldLayoutId id="2147483880" r:id="rId20"/>
    <p:sldLayoutId id="2147483881" r:id="rId21"/>
  </p:sldLayoutIdLst>
  <p:txStyles>
    <p:titleStyle>
      <a:lvl1pPr algn="l" rtl="0" eaLnBrk="0" fontAlgn="base" hangingPunct="0">
        <a:spcBef>
          <a:spcPct val="0"/>
        </a:spcBef>
        <a:spcAft>
          <a:spcPct val="0"/>
        </a:spcAft>
        <a:defRPr sz="3600" kern="1200">
          <a:solidFill>
            <a:schemeClr val="accent1"/>
          </a:solidFill>
          <a:latin typeface="+mj-lt"/>
          <a:ea typeface="ＭＳ Ｐゴシック" charset="0"/>
          <a:cs typeface="ＭＳ Ｐゴシック" charset="0"/>
        </a:defRPr>
      </a:lvl1pPr>
      <a:lvl2pPr algn="l" rtl="0" eaLnBrk="0" fontAlgn="base" hangingPunct="0">
        <a:spcBef>
          <a:spcPct val="0"/>
        </a:spcBef>
        <a:spcAft>
          <a:spcPct val="0"/>
        </a:spcAft>
        <a:defRPr sz="3600">
          <a:solidFill>
            <a:schemeClr val="accent1"/>
          </a:solidFill>
          <a:latin typeface="Rockwell" charset="0"/>
          <a:ea typeface="ＭＳ Ｐゴシック" charset="0"/>
          <a:cs typeface="ＭＳ Ｐゴシック" charset="0"/>
        </a:defRPr>
      </a:lvl2pPr>
      <a:lvl3pPr algn="l" rtl="0" eaLnBrk="0" fontAlgn="base" hangingPunct="0">
        <a:spcBef>
          <a:spcPct val="0"/>
        </a:spcBef>
        <a:spcAft>
          <a:spcPct val="0"/>
        </a:spcAft>
        <a:defRPr sz="3600">
          <a:solidFill>
            <a:schemeClr val="accent1"/>
          </a:solidFill>
          <a:latin typeface="Rockwell" charset="0"/>
          <a:ea typeface="ＭＳ Ｐゴシック" charset="0"/>
          <a:cs typeface="ＭＳ Ｐゴシック" charset="0"/>
        </a:defRPr>
      </a:lvl3pPr>
      <a:lvl4pPr algn="l" rtl="0" eaLnBrk="0" fontAlgn="base" hangingPunct="0">
        <a:spcBef>
          <a:spcPct val="0"/>
        </a:spcBef>
        <a:spcAft>
          <a:spcPct val="0"/>
        </a:spcAft>
        <a:defRPr sz="3600">
          <a:solidFill>
            <a:schemeClr val="accent1"/>
          </a:solidFill>
          <a:latin typeface="Rockwell" charset="0"/>
          <a:ea typeface="ＭＳ Ｐゴシック" charset="0"/>
          <a:cs typeface="ＭＳ Ｐゴシック" charset="0"/>
        </a:defRPr>
      </a:lvl4pPr>
      <a:lvl5pPr algn="l" rtl="0" eaLnBrk="0" fontAlgn="base" hangingPunct="0">
        <a:spcBef>
          <a:spcPct val="0"/>
        </a:spcBef>
        <a:spcAft>
          <a:spcPct val="0"/>
        </a:spcAft>
        <a:defRPr sz="3600">
          <a:solidFill>
            <a:schemeClr val="accent1"/>
          </a:solidFill>
          <a:latin typeface="Rockwell" charset="0"/>
          <a:ea typeface="ＭＳ Ｐゴシック" charset="0"/>
          <a:cs typeface="ＭＳ Ｐゴシック" charset="0"/>
        </a:defRPr>
      </a:lvl5pPr>
      <a:lvl6pPr marL="457200" algn="l" rtl="0" fontAlgn="base">
        <a:spcBef>
          <a:spcPct val="0"/>
        </a:spcBef>
        <a:spcAft>
          <a:spcPct val="0"/>
        </a:spcAft>
        <a:defRPr sz="3600">
          <a:solidFill>
            <a:schemeClr val="accent1"/>
          </a:solidFill>
          <a:latin typeface="Rockwell" charset="0"/>
          <a:ea typeface="ＭＳ Ｐゴシック" charset="0"/>
          <a:cs typeface="ＭＳ Ｐゴシック" charset="0"/>
        </a:defRPr>
      </a:lvl6pPr>
      <a:lvl7pPr marL="914400" algn="l" rtl="0" fontAlgn="base">
        <a:spcBef>
          <a:spcPct val="0"/>
        </a:spcBef>
        <a:spcAft>
          <a:spcPct val="0"/>
        </a:spcAft>
        <a:defRPr sz="3600">
          <a:solidFill>
            <a:schemeClr val="accent1"/>
          </a:solidFill>
          <a:latin typeface="Rockwell" charset="0"/>
          <a:ea typeface="ＭＳ Ｐゴシック" charset="0"/>
          <a:cs typeface="ＭＳ Ｐゴシック" charset="0"/>
        </a:defRPr>
      </a:lvl7pPr>
      <a:lvl8pPr marL="1371600" algn="l" rtl="0" fontAlgn="base">
        <a:spcBef>
          <a:spcPct val="0"/>
        </a:spcBef>
        <a:spcAft>
          <a:spcPct val="0"/>
        </a:spcAft>
        <a:defRPr sz="3600">
          <a:solidFill>
            <a:schemeClr val="accent1"/>
          </a:solidFill>
          <a:latin typeface="Rockwell" charset="0"/>
          <a:ea typeface="ＭＳ Ｐゴシック" charset="0"/>
          <a:cs typeface="ＭＳ Ｐゴシック" charset="0"/>
        </a:defRPr>
      </a:lvl8pPr>
      <a:lvl9pPr marL="1828800" algn="l" rtl="0" fontAlgn="base">
        <a:spcBef>
          <a:spcPct val="0"/>
        </a:spcBef>
        <a:spcAft>
          <a:spcPct val="0"/>
        </a:spcAft>
        <a:defRPr sz="3600">
          <a:solidFill>
            <a:schemeClr val="accent1"/>
          </a:solidFill>
          <a:latin typeface="Rockwell" charset="0"/>
          <a:ea typeface="ＭＳ Ｐゴシック" charset="0"/>
          <a:cs typeface="ＭＳ Ｐゴシック" charset="0"/>
        </a:defRPr>
      </a:lvl9pPr>
    </p:titleStyle>
    <p:bodyStyle>
      <a:lvl1pPr marL="228600" indent="-228600" algn="l" rtl="0" eaLnBrk="0" fontAlgn="base" hangingPunct="0">
        <a:spcBef>
          <a:spcPts val="2000"/>
        </a:spcBef>
        <a:spcAft>
          <a:spcPct val="0"/>
        </a:spcAft>
        <a:buClr>
          <a:schemeClr val="accent1"/>
        </a:buClr>
        <a:buSzPct val="75000"/>
        <a:buFont typeface="Wingdings" pitchFamily="2" charset="2"/>
        <a:buChar char="n"/>
        <a:defRPr sz="2000" kern="1200">
          <a:solidFill>
            <a:srgbClr val="595959"/>
          </a:solidFill>
          <a:latin typeface="+mn-lt"/>
          <a:ea typeface="ＭＳ Ｐゴシック" charset="0"/>
          <a:cs typeface="ＭＳ Ｐゴシック" charset="0"/>
        </a:defRPr>
      </a:lvl1pPr>
      <a:lvl2pPr marL="457200" indent="-228600" algn="l" rtl="0" eaLnBrk="0" fontAlgn="base" hangingPunct="0">
        <a:spcBef>
          <a:spcPts val="600"/>
        </a:spcBef>
        <a:spcAft>
          <a:spcPct val="0"/>
        </a:spcAft>
        <a:buClr>
          <a:srgbClr val="B870B8"/>
        </a:buClr>
        <a:buSzPct val="75000"/>
        <a:buFont typeface="Wingdings" pitchFamily="2" charset="2"/>
        <a:buChar char="n"/>
        <a:defRPr kern="1200">
          <a:solidFill>
            <a:srgbClr val="595959"/>
          </a:solidFill>
          <a:latin typeface="+mn-lt"/>
          <a:ea typeface="ＭＳ Ｐゴシック" charset="0"/>
          <a:cs typeface="+mn-cs"/>
        </a:defRPr>
      </a:lvl2pPr>
      <a:lvl3pPr marL="685800" indent="-228600" algn="l" rtl="0" eaLnBrk="0" fontAlgn="base" hangingPunct="0">
        <a:spcBef>
          <a:spcPts val="600"/>
        </a:spcBef>
        <a:spcAft>
          <a:spcPct val="0"/>
        </a:spcAft>
        <a:buClr>
          <a:schemeClr val="accent1"/>
        </a:buClr>
        <a:buSzPct val="75000"/>
        <a:buFont typeface="Wingdings" pitchFamily="2" charset="2"/>
        <a:buChar char="n"/>
        <a:defRPr kern="1200">
          <a:solidFill>
            <a:srgbClr val="595959"/>
          </a:solidFill>
          <a:latin typeface="+mn-lt"/>
          <a:ea typeface="ＭＳ Ｐゴシック" charset="0"/>
          <a:cs typeface="+mn-cs"/>
        </a:defRPr>
      </a:lvl3pPr>
      <a:lvl4pPr marL="914400" indent="-228600" algn="l" rtl="0" eaLnBrk="0" fontAlgn="base" hangingPunct="0">
        <a:spcBef>
          <a:spcPts val="600"/>
        </a:spcBef>
        <a:spcAft>
          <a:spcPct val="0"/>
        </a:spcAft>
        <a:buClr>
          <a:srgbClr val="B870B8"/>
        </a:buClr>
        <a:buSzPct val="75000"/>
        <a:buFont typeface="Wingdings" pitchFamily="2" charset="2"/>
        <a:buChar char="n"/>
        <a:defRPr kern="1200">
          <a:solidFill>
            <a:srgbClr val="595959"/>
          </a:solidFill>
          <a:latin typeface="+mn-lt"/>
          <a:ea typeface="ＭＳ Ｐゴシック" charset="0"/>
          <a:cs typeface="+mn-cs"/>
        </a:defRPr>
      </a:lvl4pPr>
      <a:lvl5pPr marL="1143000" indent="-228600" algn="l" rtl="0" eaLnBrk="0" fontAlgn="base" hangingPunct="0">
        <a:spcBef>
          <a:spcPts val="600"/>
        </a:spcBef>
        <a:spcAft>
          <a:spcPct val="0"/>
        </a:spcAft>
        <a:buClr>
          <a:schemeClr val="accent1"/>
        </a:buClr>
        <a:buSzPct val="75000"/>
        <a:buFont typeface="Wingdings" pitchFamily="2" charset="2"/>
        <a:buChar char="n"/>
        <a:defRPr kern="1200">
          <a:solidFill>
            <a:srgbClr val="595959"/>
          </a:solidFill>
          <a:latin typeface="+mn-lt"/>
          <a:ea typeface="ＭＳ Ｐゴシック" charset="0"/>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hyperlink" Target="http://www.sumanasinc.com/webcontent/animations/content/inflammatory.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hyperlink" Target="http://www.sumanasinc.com/webcontent/animations/content/inflammatory.html"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b="1" dirty="0" smtClean="0"/>
              <a:t>Immune System</a:t>
            </a:r>
            <a:endParaRPr lang="en-US" sz="5400" b="1" dirty="0"/>
          </a:p>
        </p:txBody>
      </p:sp>
      <p:sp>
        <p:nvSpPr>
          <p:cNvPr id="3" name="Text Placeholder 2"/>
          <p:cNvSpPr>
            <a:spLocks noGrp="1"/>
          </p:cNvSpPr>
          <p:nvPr>
            <p:ph type="body" idx="1"/>
          </p:nvPr>
        </p:nvSpPr>
        <p:spPr/>
        <p:txBody>
          <a:bodyPr>
            <a:normAutofit/>
          </a:bodyPr>
          <a:lstStyle/>
          <a:p>
            <a:r>
              <a:rPr lang="en-US" sz="3600" b="1" dirty="0" smtClean="0"/>
              <a:t>Day 1</a:t>
            </a:r>
            <a:endParaRPr lang="en-US" sz="36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2"/>
          </p:nvPr>
        </p:nvPicPr>
        <p:blipFill>
          <a:blip r:embed="rId3" cstate="print">
            <a:extLst>
              <a:ext uri="{BEBA8EAE-BF5A-486C-A8C5-ECC9F3942E4B}">
                <a14:imgProps xmlns:a14="http://schemas.microsoft.com/office/drawing/2010/main">
                  <a14:imgLayer r:embed="rId4">
                    <a14:imgEffect>
                      <a14:saturation sat="4000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4037989" y="3829479"/>
            <a:ext cx="5037643" cy="2931234"/>
          </a:xfrm>
        </p:spPr>
      </p:pic>
      <p:sp>
        <p:nvSpPr>
          <p:cNvPr id="2" name="Title 1"/>
          <p:cNvSpPr>
            <a:spLocks noGrp="1"/>
          </p:cNvSpPr>
          <p:nvPr>
            <p:ph type="title"/>
          </p:nvPr>
        </p:nvSpPr>
        <p:spPr/>
        <p:txBody>
          <a:bodyPr/>
          <a:lstStyle/>
          <a:p>
            <a:r>
              <a:rPr lang="en-US" b="1" dirty="0" smtClean="0"/>
              <a:t>3</a:t>
            </a:r>
            <a:r>
              <a:rPr lang="en-US" b="1" baseline="30000" dirty="0" smtClean="0"/>
              <a:t>rd</a:t>
            </a:r>
            <a:r>
              <a:rPr lang="en-US" b="1" dirty="0" smtClean="0"/>
              <a:t> Line of Defense: Immune Response</a:t>
            </a:r>
            <a:endParaRPr lang="en-US" b="1" dirty="0"/>
          </a:p>
        </p:txBody>
      </p:sp>
      <p:sp>
        <p:nvSpPr>
          <p:cNvPr id="10" name="Content Placeholder 9"/>
          <p:cNvSpPr>
            <a:spLocks noGrp="1"/>
          </p:cNvSpPr>
          <p:nvPr>
            <p:ph sz="half" idx="1"/>
          </p:nvPr>
        </p:nvSpPr>
        <p:spPr>
          <a:xfrm>
            <a:off x="102551" y="1692064"/>
            <a:ext cx="8750892" cy="5068649"/>
          </a:xfrm>
        </p:spPr>
        <p:txBody>
          <a:bodyPr>
            <a:normAutofit/>
          </a:bodyPr>
          <a:lstStyle/>
          <a:p>
            <a:pPr marL="341313" indent="-341313">
              <a:spcBef>
                <a:spcPts val="0"/>
              </a:spcBef>
              <a:buSzPct val="80000"/>
              <a:buFont typeface="Wingdings" pitchFamily="2" charset="2"/>
              <a:buChar char="q"/>
            </a:pPr>
            <a:r>
              <a:rPr lang="en-US" sz="2400" dirty="0" smtClean="0"/>
              <a:t>The </a:t>
            </a:r>
            <a:r>
              <a:rPr lang="en-US" sz="2400" b="1" i="1" dirty="0" smtClean="0">
                <a:solidFill>
                  <a:srgbClr val="FF0000"/>
                </a:solidFill>
                <a:effectLst>
                  <a:outerShdw blurRad="38100" dist="38100" dir="2700000" algn="tl">
                    <a:srgbClr val="000000">
                      <a:alpha val="43137"/>
                    </a:srgbClr>
                  </a:outerShdw>
                </a:effectLst>
              </a:rPr>
              <a:t>immune response </a:t>
            </a:r>
            <a:r>
              <a:rPr lang="en-US" sz="2400" dirty="0" smtClean="0">
                <a:solidFill>
                  <a:srgbClr val="002060"/>
                </a:solidFill>
              </a:rPr>
              <a:t>attacks specific  pathogens</a:t>
            </a:r>
            <a:br>
              <a:rPr lang="en-US" sz="2400" dirty="0" smtClean="0">
                <a:solidFill>
                  <a:srgbClr val="002060"/>
                </a:solidFill>
              </a:rPr>
            </a:br>
            <a:r>
              <a:rPr lang="en-US" sz="2400" dirty="0" smtClean="0">
                <a:solidFill>
                  <a:srgbClr val="002060"/>
                </a:solidFill>
              </a:rPr>
              <a:t>using specialized cells and proteins.</a:t>
            </a:r>
          </a:p>
          <a:p>
            <a:pPr marL="569913" lvl="1" indent="-341313">
              <a:spcBef>
                <a:spcPts val="0"/>
              </a:spcBef>
              <a:buSzPct val="80000"/>
              <a:buFont typeface="Wingdings" pitchFamily="2" charset="2"/>
              <a:buChar char="q"/>
            </a:pPr>
            <a:r>
              <a:rPr lang="en-US" sz="2400" b="1" i="1" dirty="0" smtClean="0">
                <a:solidFill>
                  <a:srgbClr val="FF0000"/>
                </a:solidFill>
                <a:effectLst>
                  <a:outerShdw blurRad="38100" dist="38100" dir="2700000" algn="tl">
                    <a:srgbClr val="000000">
                      <a:alpha val="43137"/>
                    </a:srgbClr>
                  </a:outerShdw>
                </a:effectLst>
              </a:rPr>
              <a:t>T cells </a:t>
            </a:r>
            <a:r>
              <a:rPr lang="en-US" sz="2400" dirty="0" smtClean="0">
                <a:solidFill>
                  <a:srgbClr val="002060"/>
                </a:solidFill>
              </a:rPr>
              <a:t>are white blood cells that attack and kill harmful bacteria.</a:t>
            </a:r>
          </a:p>
          <a:p>
            <a:pPr marL="569913" lvl="1" indent="-341313">
              <a:spcBef>
                <a:spcPts val="0"/>
              </a:spcBef>
              <a:buSzPct val="80000"/>
              <a:buFont typeface="Wingdings" pitchFamily="2" charset="2"/>
              <a:buChar char="q"/>
            </a:pPr>
            <a:r>
              <a:rPr lang="en-US" sz="2400" b="1" i="1" dirty="0" smtClean="0">
                <a:solidFill>
                  <a:srgbClr val="FF0000"/>
                </a:solidFill>
                <a:effectLst>
                  <a:outerShdw blurRad="38100" dist="38100" dir="2700000" algn="tl">
                    <a:srgbClr val="000000">
                      <a:alpha val="43137"/>
                    </a:srgbClr>
                  </a:outerShdw>
                </a:effectLst>
              </a:rPr>
              <a:t>B cells </a:t>
            </a:r>
            <a:r>
              <a:rPr lang="en-US" sz="2400" dirty="0" smtClean="0">
                <a:solidFill>
                  <a:srgbClr val="002060"/>
                </a:solidFill>
              </a:rPr>
              <a:t>are white blood cells that make antibodies.</a:t>
            </a:r>
          </a:p>
          <a:p>
            <a:pPr marL="341313" indent="-341313">
              <a:spcBef>
                <a:spcPts val="0"/>
              </a:spcBef>
              <a:buSzPct val="80000"/>
              <a:buFont typeface="Wingdings" pitchFamily="2" charset="2"/>
              <a:buChar char="q"/>
            </a:pPr>
            <a:r>
              <a:rPr lang="en-US" sz="2400" dirty="0" smtClean="0">
                <a:solidFill>
                  <a:srgbClr val="002060"/>
                </a:solidFill>
              </a:rPr>
              <a:t>An </a:t>
            </a:r>
            <a:r>
              <a:rPr lang="en-US" sz="2400" b="1" i="1" dirty="0" smtClean="0">
                <a:solidFill>
                  <a:srgbClr val="FF0000"/>
                </a:solidFill>
                <a:effectLst>
                  <a:outerShdw blurRad="38100" dist="38100" dir="2700000" algn="tl">
                    <a:srgbClr val="000000">
                      <a:alpha val="43137"/>
                    </a:srgbClr>
                  </a:outerShdw>
                </a:effectLst>
              </a:rPr>
              <a:t>antibody</a:t>
            </a:r>
            <a:r>
              <a:rPr lang="en-US" sz="2400" dirty="0" smtClean="0">
                <a:solidFill>
                  <a:srgbClr val="002060"/>
                </a:solidFill>
              </a:rPr>
              <a:t> is a Y-shaped protein that attaches to a specific foreign substance,</a:t>
            </a:r>
            <a:br>
              <a:rPr lang="en-US" sz="2400" dirty="0" smtClean="0">
                <a:solidFill>
                  <a:srgbClr val="002060"/>
                </a:solidFill>
              </a:rPr>
            </a:br>
            <a:r>
              <a:rPr lang="en-US" sz="2400" dirty="0" smtClean="0">
                <a:solidFill>
                  <a:srgbClr val="002060"/>
                </a:solidFill>
              </a:rPr>
              <a:t>known as an </a:t>
            </a:r>
            <a:r>
              <a:rPr lang="en-US" sz="2400" b="1" i="1" dirty="0" smtClean="0">
                <a:solidFill>
                  <a:srgbClr val="FF0000"/>
                </a:solidFill>
                <a:effectLst>
                  <a:outerShdw blurRad="38100" dist="38100" dir="2700000" algn="tl">
                    <a:srgbClr val="000000">
                      <a:alpha val="43137"/>
                    </a:srgbClr>
                  </a:outerShdw>
                </a:effectLst>
              </a:rPr>
              <a:t>antigen</a:t>
            </a:r>
            <a:r>
              <a:rPr lang="en-US" sz="2400" dirty="0" smtClean="0">
                <a:solidFill>
                  <a:srgbClr val="002060"/>
                </a:solidFill>
              </a:rPr>
              <a:t>.</a:t>
            </a:r>
          </a:p>
          <a:p>
            <a:pPr marL="569913" lvl="1" indent="-341313">
              <a:spcBef>
                <a:spcPts val="0"/>
              </a:spcBef>
              <a:buSzPct val="80000"/>
              <a:buFont typeface="Wingdings" pitchFamily="2" charset="2"/>
              <a:buChar char="q"/>
            </a:pPr>
            <a:r>
              <a:rPr lang="en-US" sz="2400" dirty="0" smtClean="0">
                <a:solidFill>
                  <a:srgbClr val="002060"/>
                </a:solidFill>
              </a:rPr>
              <a:t>bind </a:t>
            </a:r>
            <a:r>
              <a:rPr lang="en-US" sz="2400" dirty="0">
                <a:solidFill>
                  <a:srgbClr val="002060"/>
                </a:solidFill>
              </a:rPr>
              <a:t>to the pathogen's </a:t>
            </a:r>
            <a:r>
              <a:rPr lang="en-US" sz="2400" dirty="0" smtClean="0">
                <a:solidFill>
                  <a:srgbClr val="002060"/>
                </a:solidFill>
              </a:rPr>
              <a:t/>
            </a:r>
            <a:br>
              <a:rPr lang="en-US" sz="2400" dirty="0" smtClean="0">
                <a:solidFill>
                  <a:srgbClr val="002060"/>
                </a:solidFill>
              </a:rPr>
            </a:br>
            <a:r>
              <a:rPr lang="en-US" sz="2400" dirty="0" smtClean="0">
                <a:solidFill>
                  <a:srgbClr val="002060"/>
                </a:solidFill>
              </a:rPr>
              <a:t>membrane proteins</a:t>
            </a:r>
          </a:p>
          <a:p>
            <a:pPr marL="569913" lvl="1" indent="-341313">
              <a:spcBef>
                <a:spcPts val="0"/>
              </a:spcBef>
              <a:buSzPct val="80000"/>
              <a:buFont typeface="Wingdings" pitchFamily="2" charset="2"/>
              <a:buChar char="q"/>
            </a:pPr>
            <a:r>
              <a:rPr lang="en-US" sz="2400" dirty="0" smtClean="0">
                <a:solidFill>
                  <a:srgbClr val="002060"/>
                </a:solidFill>
              </a:rPr>
              <a:t>cause </a:t>
            </a:r>
            <a:r>
              <a:rPr lang="en-US" sz="2400" dirty="0">
                <a:solidFill>
                  <a:srgbClr val="002060"/>
                </a:solidFill>
              </a:rPr>
              <a:t>pathogen to clump </a:t>
            </a:r>
            <a:r>
              <a:rPr lang="en-US" sz="2400" dirty="0" smtClean="0">
                <a:solidFill>
                  <a:srgbClr val="002060"/>
                </a:solidFill>
              </a:rPr>
              <a:t/>
            </a:r>
            <a:br>
              <a:rPr lang="en-US" sz="2400" dirty="0" smtClean="0">
                <a:solidFill>
                  <a:srgbClr val="002060"/>
                </a:solidFill>
              </a:rPr>
            </a:br>
            <a:r>
              <a:rPr lang="en-US" sz="2400" dirty="0" smtClean="0">
                <a:solidFill>
                  <a:srgbClr val="002060"/>
                </a:solidFill>
              </a:rPr>
              <a:t>together</a:t>
            </a:r>
          </a:p>
          <a:p>
            <a:pPr marL="569913" lvl="1" indent="-341313">
              <a:spcBef>
                <a:spcPts val="0"/>
              </a:spcBef>
              <a:buSzPct val="80000"/>
              <a:buFont typeface="Wingdings" pitchFamily="2" charset="2"/>
              <a:buChar char="q"/>
            </a:pPr>
            <a:r>
              <a:rPr lang="en-US" sz="2400" dirty="0" smtClean="0">
                <a:solidFill>
                  <a:srgbClr val="002060"/>
                </a:solidFill>
              </a:rPr>
              <a:t>weaken </a:t>
            </a:r>
            <a:r>
              <a:rPr lang="en-US" sz="2400" dirty="0">
                <a:solidFill>
                  <a:srgbClr val="002060"/>
                </a:solidFill>
              </a:rPr>
              <a:t>the pathogen's membrane</a:t>
            </a:r>
            <a:endParaRPr lang="en-US" sz="2400" dirty="0" smtClean="0">
              <a:solidFill>
                <a:srgbClr val="002060"/>
              </a:solidFill>
            </a:endParaRPr>
          </a:p>
        </p:txBody>
      </p:sp>
    </p:spTree>
    <p:extLst>
      <p:ext uri="{BB962C8B-B14F-4D97-AF65-F5344CB8AC3E}">
        <p14:creationId xmlns:p14="http://schemas.microsoft.com/office/powerpoint/2010/main" val="397605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b="1" dirty="0" smtClean="0">
                <a:ea typeface="ＭＳ Ｐゴシック" pitchFamily="34" charset="-128"/>
              </a:rPr>
              <a:t>What are we learning today?</a:t>
            </a:r>
          </a:p>
        </p:txBody>
      </p:sp>
      <p:sp>
        <p:nvSpPr>
          <p:cNvPr id="4" name="Content Placeholder 3"/>
          <p:cNvSpPr>
            <a:spLocks noGrp="1"/>
          </p:cNvSpPr>
          <p:nvPr>
            <p:ph sz="half" idx="2"/>
          </p:nvPr>
        </p:nvSpPr>
        <p:spPr>
          <a:xfrm>
            <a:off x="239713" y="1674813"/>
            <a:ext cx="3914775" cy="4451350"/>
          </a:xfrm>
        </p:spPr>
        <p:txBody>
          <a:bodyPr/>
          <a:lstStyle/>
          <a:p>
            <a:pPr marL="341313" indent="-341313">
              <a:buClr>
                <a:srgbClr val="002060"/>
              </a:buClr>
              <a:buSzPct val="80000"/>
              <a:buFont typeface="Wingdings" pitchFamily="2" charset="2"/>
              <a:buChar char="q"/>
              <a:defRPr/>
            </a:pPr>
            <a:r>
              <a:rPr lang="en-US" sz="2600" b="1" dirty="0" smtClean="0">
                <a:solidFill>
                  <a:schemeClr val="accent2">
                    <a:lumMod val="75000"/>
                    <a:lumOff val="25000"/>
                  </a:schemeClr>
                </a:solidFill>
                <a:effectLst>
                  <a:outerShdw blurRad="38100" dist="38100" dir="2700000" algn="tl">
                    <a:srgbClr val="000000">
                      <a:alpha val="43137"/>
                    </a:srgbClr>
                  </a:outerShdw>
                </a:effectLst>
              </a:rPr>
              <a:t>SC.912.L.14.52</a:t>
            </a:r>
            <a:r>
              <a:rPr lang="en-US" sz="2600" dirty="0" smtClean="0">
                <a:solidFill>
                  <a:srgbClr val="002060"/>
                </a:solidFill>
              </a:rPr>
              <a:t> Explain </a:t>
            </a:r>
            <a:r>
              <a:rPr lang="en-US" sz="2600" dirty="0">
                <a:solidFill>
                  <a:srgbClr val="002060"/>
                </a:solidFill>
              </a:rPr>
              <a:t>the basic functions of the human immune system, including specific and nonspecific immune response, vaccines, and antibiotics</a:t>
            </a:r>
            <a:endParaRPr lang="en-US" sz="2600" dirty="0" smtClean="0">
              <a:solidFill>
                <a:srgbClr val="002060"/>
              </a:solidFill>
            </a:endParaRPr>
          </a:p>
        </p:txBody>
      </p:sp>
      <p:sp>
        <p:nvSpPr>
          <p:cNvPr id="23556" name="Content Placeholder 4"/>
          <p:cNvSpPr>
            <a:spLocks noGrp="1"/>
          </p:cNvSpPr>
          <p:nvPr>
            <p:ph sz="quarter" idx="4"/>
          </p:nvPr>
        </p:nvSpPr>
        <p:spPr>
          <a:xfrm>
            <a:off x="4400551" y="1674813"/>
            <a:ext cx="3743592" cy="5059362"/>
          </a:xfrm>
        </p:spPr>
        <p:txBody>
          <a:bodyPr>
            <a:normAutofit/>
          </a:bodyPr>
          <a:lstStyle/>
          <a:p>
            <a:pPr marL="341313" indent="-341313">
              <a:spcBef>
                <a:spcPct val="0"/>
              </a:spcBef>
              <a:buClr>
                <a:srgbClr val="002060"/>
              </a:buClr>
              <a:buFont typeface="Wingdings" pitchFamily="2" charset="2"/>
              <a:buChar char="q"/>
            </a:pPr>
            <a:r>
              <a:rPr lang="en-US" sz="2600" dirty="0" smtClean="0">
                <a:solidFill>
                  <a:srgbClr val="002060"/>
                </a:solidFill>
                <a:ea typeface="ＭＳ Ｐゴシック" pitchFamily="34" charset="-128"/>
              </a:rPr>
              <a:t>I will describe </a:t>
            </a:r>
            <a:r>
              <a:rPr lang="en-US" sz="2600" dirty="0">
                <a:solidFill>
                  <a:srgbClr val="002060"/>
                </a:solidFill>
                <a:ea typeface="ＭＳ Ｐゴシック" pitchFamily="34" charset="-128"/>
              </a:rPr>
              <a:t>how the human immune system responds </a:t>
            </a:r>
            <a:r>
              <a:rPr lang="en-US" sz="2600" dirty="0" smtClean="0">
                <a:solidFill>
                  <a:srgbClr val="002060"/>
                </a:solidFill>
                <a:ea typeface="ＭＳ Ｐゴシック" pitchFamily="34" charset="-128"/>
              </a:rPr>
              <a:t>to </a:t>
            </a:r>
            <a:r>
              <a:rPr lang="en-US" sz="2600" b="1" i="1" dirty="0" smtClean="0">
                <a:solidFill>
                  <a:schemeClr val="accent2">
                    <a:lumMod val="75000"/>
                    <a:lumOff val="25000"/>
                  </a:schemeClr>
                </a:solidFill>
                <a:effectLst>
                  <a:outerShdw blurRad="38100" dist="38100" dir="2700000" algn="tl">
                    <a:srgbClr val="000000">
                      <a:alpha val="43137"/>
                    </a:srgbClr>
                  </a:outerShdw>
                </a:effectLst>
                <a:ea typeface="ＭＳ Ｐゴシック" pitchFamily="34" charset="-128"/>
              </a:rPr>
              <a:t>vaccines</a:t>
            </a:r>
            <a:r>
              <a:rPr lang="en-US" sz="2600" dirty="0" smtClean="0">
                <a:solidFill>
                  <a:srgbClr val="002060"/>
                </a:solidFill>
                <a:ea typeface="ＭＳ Ｐゴシック" pitchFamily="34" charset="-128"/>
              </a:rPr>
              <a:t> </a:t>
            </a:r>
            <a:r>
              <a:rPr lang="en-US" sz="2600" dirty="0">
                <a:solidFill>
                  <a:srgbClr val="002060"/>
                </a:solidFill>
                <a:ea typeface="ＭＳ Ｐゴシック" pitchFamily="34" charset="-128"/>
              </a:rPr>
              <a:t>and/or </a:t>
            </a:r>
            <a:r>
              <a:rPr lang="en-US" sz="2600" b="1" i="1" dirty="0" smtClean="0">
                <a:solidFill>
                  <a:schemeClr val="accent2">
                    <a:lumMod val="75000"/>
                    <a:lumOff val="25000"/>
                  </a:schemeClr>
                </a:solidFill>
                <a:effectLst>
                  <a:outerShdw blurRad="38100" dist="38100" dir="2700000" algn="tl">
                    <a:srgbClr val="000000">
                      <a:alpha val="43137"/>
                    </a:srgbClr>
                  </a:outerShdw>
                </a:effectLst>
                <a:ea typeface="ＭＳ Ｐゴシック" pitchFamily="34" charset="-128"/>
              </a:rPr>
              <a:t>antibiotics</a:t>
            </a:r>
            <a:r>
              <a:rPr lang="en-US" sz="2600" dirty="0" smtClean="0">
                <a:solidFill>
                  <a:schemeClr val="tx1"/>
                </a:solidFill>
                <a:ea typeface="ＭＳ Ｐゴシック" pitchFamily="34" charset="-128"/>
              </a:rPr>
              <a:t>.</a:t>
            </a:r>
          </a:p>
        </p:txBody>
      </p:sp>
      <p:sp>
        <p:nvSpPr>
          <p:cNvPr id="9" name="Text Placeholder 8"/>
          <p:cNvSpPr>
            <a:spLocks noGrp="1"/>
          </p:cNvSpPr>
          <p:nvPr>
            <p:ph type="body" idx="1"/>
          </p:nvPr>
        </p:nvSpPr>
        <p:spPr>
          <a:xfrm>
            <a:off x="334963" y="1241425"/>
            <a:ext cx="3657600" cy="323850"/>
          </a:xfrm>
        </p:spPr>
        <p:txBody>
          <a:bodyPr/>
          <a:lstStyle/>
          <a:p>
            <a:pPr algn="l">
              <a:defRPr/>
            </a:pPr>
            <a:r>
              <a:rPr lang="en-US" sz="2800" b="1" dirty="0" smtClean="0"/>
              <a:t>Benchmark</a:t>
            </a:r>
            <a:endParaRPr lang="en-US" b="1" dirty="0"/>
          </a:p>
        </p:txBody>
      </p:sp>
      <p:sp>
        <p:nvSpPr>
          <p:cNvPr id="10" name="Text Placeholder 9"/>
          <p:cNvSpPr>
            <a:spLocks noGrp="1"/>
          </p:cNvSpPr>
          <p:nvPr>
            <p:ph type="body" sz="quarter" idx="3"/>
          </p:nvPr>
        </p:nvSpPr>
        <p:spPr>
          <a:xfrm>
            <a:off x="4400550" y="1241425"/>
            <a:ext cx="3657600" cy="323850"/>
          </a:xfrm>
        </p:spPr>
        <p:txBody>
          <a:bodyPr/>
          <a:lstStyle/>
          <a:p>
            <a:pPr>
              <a:defRPr/>
            </a:pPr>
            <a:r>
              <a:rPr lang="en-US" sz="2800" b="1" dirty="0" smtClean="0"/>
              <a:t>Objectives</a:t>
            </a:r>
            <a:endParaRPr lang="en-US" sz="28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484188"/>
            <a:ext cx="7556500" cy="720769"/>
          </a:xfrm>
        </p:spPr>
        <p:txBody>
          <a:bodyPr/>
          <a:lstStyle/>
          <a:p>
            <a:r>
              <a:rPr lang="en-US" b="1" dirty="0" smtClean="0"/>
              <a:t>What are the types of immunity?</a:t>
            </a:r>
            <a:endParaRPr lang="en-US" b="1" dirty="0"/>
          </a:p>
        </p:txBody>
      </p:sp>
      <p:sp>
        <p:nvSpPr>
          <p:cNvPr id="6" name="Content Placeholder 5"/>
          <p:cNvSpPr>
            <a:spLocks noGrp="1"/>
          </p:cNvSpPr>
          <p:nvPr>
            <p:ph sz="half" idx="2"/>
          </p:nvPr>
        </p:nvSpPr>
        <p:spPr>
          <a:xfrm>
            <a:off x="112971" y="1618403"/>
            <a:ext cx="3920644" cy="5132775"/>
          </a:xfrm>
        </p:spPr>
        <p:txBody>
          <a:bodyPr>
            <a:normAutofit lnSpcReduction="10000"/>
          </a:bodyPr>
          <a:lstStyle/>
          <a:p>
            <a:pPr marL="341313" indent="-341313">
              <a:spcBef>
                <a:spcPts val="0"/>
              </a:spcBef>
              <a:buSzPct val="80000"/>
              <a:buFont typeface="Wingdings" pitchFamily="2" charset="2"/>
              <a:buChar char="q"/>
            </a:pPr>
            <a:r>
              <a:rPr lang="en-US" sz="2400" dirty="0" smtClean="0">
                <a:solidFill>
                  <a:srgbClr val="002060"/>
                </a:solidFill>
              </a:rPr>
              <a:t>Results from exposure to a specific pathogen</a:t>
            </a:r>
          </a:p>
          <a:p>
            <a:pPr marL="569913" lvl="1" indent="-341313">
              <a:spcBef>
                <a:spcPts val="0"/>
              </a:spcBef>
              <a:buSzPct val="80000"/>
              <a:buFont typeface="Wingdings" pitchFamily="2" charset="2"/>
              <a:buChar char="q"/>
            </a:pPr>
            <a:r>
              <a:rPr lang="en-US" sz="2400" dirty="0">
                <a:solidFill>
                  <a:srgbClr val="002060"/>
                </a:solidFill>
              </a:rPr>
              <a:t>Naturally</a:t>
            </a:r>
          </a:p>
          <a:p>
            <a:pPr marL="569913" lvl="1" indent="-341313">
              <a:spcBef>
                <a:spcPts val="0"/>
              </a:spcBef>
              <a:buSzPct val="80000"/>
              <a:buFont typeface="Wingdings" pitchFamily="2" charset="2"/>
              <a:buChar char="q"/>
            </a:pPr>
            <a:r>
              <a:rPr lang="en-US" sz="2400" dirty="0">
                <a:solidFill>
                  <a:srgbClr val="002060"/>
                </a:solidFill>
              </a:rPr>
              <a:t>Vaccination</a:t>
            </a:r>
          </a:p>
          <a:p>
            <a:pPr marL="341313" indent="-341313">
              <a:spcBef>
                <a:spcPts val="0"/>
              </a:spcBef>
              <a:buSzPct val="80000"/>
              <a:buFont typeface="Wingdings" pitchFamily="2" charset="2"/>
              <a:buChar char="q"/>
            </a:pPr>
            <a:r>
              <a:rPr lang="en-US" sz="2400" dirty="0" smtClean="0">
                <a:solidFill>
                  <a:srgbClr val="002060"/>
                </a:solidFill>
              </a:rPr>
              <a:t>B cells </a:t>
            </a:r>
            <a:r>
              <a:rPr lang="en-US" sz="2400" dirty="0">
                <a:solidFill>
                  <a:srgbClr val="002060"/>
                </a:solidFill>
              </a:rPr>
              <a:t>remain capable of producing antibodies specific to that pathogen reducing the chance that the disease could develop a second </a:t>
            </a:r>
            <a:r>
              <a:rPr lang="en-US" sz="2400" dirty="0" smtClean="0">
                <a:solidFill>
                  <a:srgbClr val="002060"/>
                </a:solidFill>
              </a:rPr>
              <a:t>time</a:t>
            </a:r>
          </a:p>
          <a:p>
            <a:pPr marL="341313" indent="-341313">
              <a:spcBef>
                <a:spcPts val="0"/>
              </a:spcBef>
              <a:buSzPct val="80000"/>
              <a:buFont typeface="Wingdings" pitchFamily="2" charset="2"/>
              <a:buChar char="q"/>
            </a:pPr>
            <a:r>
              <a:rPr lang="en-US" sz="2400" dirty="0" smtClean="0">
                <a:solidFill>
                  <a:srgbClr val="002060"/>
                </a:solidFill>
              </a:rPr>
              <a:t>A </a:t>
            </a:r>
            <a:r>
              <a:rPr lang="en-US" sz="2400" b="1" i="1" dirty="0" smtClean="0">
                <a:solidFill>
                  <a:srgbClr val="FF0000"/>
                </a:solidFill>
                <a:effectLst>
                  <a:outerShdw blurRad="38100" dist="38100" dir="2700000" algn="tl">
                    <a:srgbClr val="000000">
                      <a:alpha val="43137"/>
                    </a:srgbClr>
                  </a:outerShdw>
                </a:effectLst>
              </a:rPr>
              <a:t>vaccine</a:t>
            </a:r>
            <a:r>
              <a:rPr lang="en-US" sz="2400" dirty="0" smtClean="0">
                <a:solidFill>
                  <a:srgbClr val="002060"/>
                </a:solidFill>
              </a:rPr>
              <a:t> is a weakened form of a pathogen.</a:t>
            </a:r>
            <a:endParaRPr lang="en-US" sz="2400" dirty="0"/>
          </a:p>
        </p:txBody>
      </p:sp>
      <p:sp>
        <p:nvSpPr>
          <p:cNvPr id="8" name="Content Placeholder 7"/>
          <p:cNvSpPr>
            <a:spLocks noGrp="1"/>
          </p:cNvSpPr>
          <p:nvPr>
            <p:ph sz="quarter" idx="4"/>
          </p:nvPr>
        </p:nvSpPr>
        <p:spPr>
          <a:xfrm>
            <a:off x="4153256" y="1626949"/>
            <a:ext cx="3904222" cy="5090047"/>
          </a:xfrm>
        </p:spPr>
        <p:txBody>
          <a:bodyPr>
            <a:normAutofit/>
          </a:bodyPr>
          <a:lstStyle/>
          <a:p>
            <a:pPr marL="341313" indent="-341313">
              <a:spcBef>
                <a:spcPts val="0"/>
              </a:spcBef>
              <a:buSzPct val="80000"/>
              <a:buFont typeface="Wingdings" pitchFamily="2" charset="2"/>
              <a:buChar char="q"/>
            </a:pPr>
            <a:r>
              <a:rPr lang="en-US" sz="2400" dirty="0" smtClean="0">
                <a:solidFill>
                  <a:srgbClr val="002060"/>
                </a:solidFill>
              </a:rPr>
              <a:t>Created by transferring antibodies made by one organism into another</a:t>
            </a:r>
          </a:p>
          <a:p>
            <a:pPr marL="569913" lvl="1" indent="-341313">
              <a:spcBef>
                <a:spcPts val="0"/>
              </a:spcBef>
              <a:buSzPct val="80000"/>
              <a:buFont typeface="Wingdings" pitchFamily="2" charset="2"/>
              <a:buChar char="q"/>
            </a:pPr>
            <a:r>
              <a:rPr lang="en-US" sz="2400" dirty="0" smtClean="0">
                <a:solidFill>
                  <a:srgbClr val="002060"/>
                </a:solidFill>
              </a:rPr>
              <a:t>Snake bite</a:t>
            </a:r>
          </a:p>
          <a:p>
            <a:pPr marL="341313" indent="-341313">
              <a:spcBef>
                <a:spcPts val="0"/>
              </a:spcBef>
              <a:buSzPct val="80000"/>
              <a:buFont typeface="Wingdings" pitchFamily="2" charset="2"/>
              <a:buChar char="q"/>
            </a:pPr>
            <a:r>
              <a:rPr lang="en-US" sz="2400" dirty="0" smtClean="0">
                <a:solidFill>
                  <a:srgbClr val="002060"/>
                </a:solidFill>
              </a:rPr>
              <a:t>Often acquired before birth or during nursing</a:t>
            </a:r>
            <a:endParaRPr lang="en-US" sz="2400" dirty="0">
              <a:solidFill>
                <a:srgbClr val="002060"/>
              </a:solidFill>
            </a:endParaRPr>
          </a:p>
        </p:txBody>
      </p:sp>
      <p:sp>
        <p:nvSpPr>
          <p:cNvPr id="5" name="Text Placeholder 4"/>
          <p:cNvSpPr>
            <a:spLocks noGrp="1"/>
          </p:cNvSpPr>
          <p:nvPr>
            <p:ph type="body" idx="1"/>
          </p:nvPr>
        </p:nvSpPr>
        <p:spPr>
          <a:xfrm>
            <a:off x="112971" y="1225748"/>
            <a:ext cx="3920644" cy="355002"/>
          </a:xfrm>
        </p:spPr>
        <p:txBody>
          <a:bodyPr/>
          <a:lstStyle/>
          <a:p>
            <a:r>
              <a:rPr lang="en-US" sz="2400" b="1" dirty="0" smtClean="0"/>
              <a:t>Active Immunity</a:t>
            </a:r>
            <a:endParaRPr lang="en-US" sz="2400" b="1" dirty="0"/>
          </a:p>
        </p:txBody>
      </p:sp>
      <p:sp>
        <p:nvSpPr>
          <p:cNvPr id="7" name="Text Placeholder 6"/>
          <p:cNvSpPr>
            <a:spLocks noGrp="1"/>
          </p:cNvSpPr>
          <p:nvPr>
            <p:ph type="body" sz="quarter" idx="3"/>
          </p:nvPr>
        </p:nvSpPr>
        <p:spPr>
          <a:xfrm>
            <a:off x="4153257" y="1234294"/>
            <a:ext cx="3901718" cy="355002"/>
          </a:xfrm>
        </p:spPr>
        <p:txBody>
          <a:bodyPr/>
          <a:lstStyle/>
          <a:p>
            <a:r>
              <a:rPr lang="en-US" sz="2400" b="1" dirty="0" smtClean="0"/>
              <a:t>Passive Immunity</a:t>
            </a:r>
            <a:endParaRPr lang="en-US" sz="2400" b="1"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56201" y="4392538"/>
            <a:ext cx="2257620" cy="2324457"/>
          </a:xfrm>
          <a:prstGeom prst="rect">
            <a:avLst/>
          </a:prstGeom>
        </p:spPr>
      </p:pic>
    </p:spTree>
    <p:extLst>
      <p:ext uri="{BB962C8B-B14F-4D97-AF65-F5344CB8AC3E}">
        <p14:creationId xmlns:p14="http://schemas.microsoft.com/office/powerpoint/2010/main" val="33687257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98475" y="484188"/>
            <a:ext cx="7556500" cy="744111"/>
          </a:xfrm>
        </p:spPr>
        <p:txBody>
          <a:bodyPr/>
          <a:lstStyle/>
          <a:p>
            <a:r>
              <a:rPr lang="en-US" b="1" dirty="0" smtClean="0">
                <a:effectLst>
                  <a:outerShdw blurRad="38100" dist="38100" dir="2700000" algn="tl">
                    <a:srgbClr val="C0C0C0"/>
                  </a:outerShdw>
                </a:effectLst>
              </a:rPr>
              <a:t>How does immunity develop?</a:t>
            </a:r>
            <a:endParaRPr lang="en-US" b="1" dirty="0">
              <a:effectLst>
                <a:outerShdw blurRad="38100" dist="38100" dir="2700000" algn="tl">
                  <a:srgbClr val="C0C0C0"/>
                </a:outerShdw>
              </a:effectLst>
            </a:endParaRPr>
          </a:p>
        </p:txBody>
      </p:sp>
      <p:sp>
        <p:nvSpPr>
          <p:cNvPr id="5" name="Content Placeholder 4"/>
          <p:cNvSpPr>
            <a:spLocks noGrp="1"/>
          </p:cNvSpPr>
          <p:nvPr>
            <p:ph sz="half" idx="1"/>
          </p:nvPr>
        </p:nvSpPr>
        <p:spPr>
          <a:xfrm>
            <a:off x="232012" y="1228298"/>
            <a:ext cx="7656394" cy="5377217"/>
          </a:xfrm>
        </p:spPr>
        <p:txBody>
          <a:bodyPr>
            <a:normAutofit/>
          </a:bodyPr>
          <a:lstStyle/>
          <a:p>
            <a:pPr marL="341313" indent="-341313">
              <a:spcBef>
                <a:spcPts val="600"/>
              </a:spcBef>
              <a:buFont typeface="Wingdings" pitchFamily="2" charset="2"/>
              <a:buChar char="q"/>
            </a:pPr>
            <a:r>
              <a:rPr lang="en-US" sz="2800" dirty="0" smtClean="0">
                <a:solidFill>
                  <a:srgbClr val="002060"/>
                </a:solidFill>
              </a:rPr>
              <a:t>Once a person is exposed to a pathogen or vaccine, it triggers the immune system to make antibodies.</a:t>
            </a:r>
          </a:p>
          <a:p>
            <a:pPr marL="341313" indent="-341313">
              <a:spcBef>
                <a:spcPts val="600"/>
              </a:spcBef>
              <a:buFont typeface="Wingdings" pitchFamily="2" charset="2"/>
              <a:buChar char="q"/>
            </a:pPr>
            <a:r>
              <a:rPr lang="en-US" sz="2800" dirty="0" smtClean="0">
                <a:solidFill>
                  <a:srgbClr val="002060"/>
                </a:solidFill>
              </a:rPr>
              <a:t>If the person is exposed</a:t>
            </a:r>
            <a:br>
              <a:rPr lang="en-US" sz="2800" dirty="0" smtClean="0">
                <a:solidFill>
                  <a:srgbClr val="002060"/>
                </a:solidFill>
              </a:rPr>
            </a:br>
            <a:r>
              <a:rPr lang="en-US" sz="2800" dirty="0" smtClean="0">
                <a:solidFill>
                  <a:srgbClr val="002060"/>
                </a:solidFill>
              </a:rPr>
              <a:t>to the same pathogen</a:t>
            </a:r>
            <a:br>
              <a:rPr lang="en-US" sz="2800" dirty="0" smtClean="0">
                <a:solidFill>
                  <a:srgbClr val="002060"/>
                </a:solidFill>
              </a:rPr>
            </a:br>
            <a:r>
              <a:rPr lang="en-US" sz="2800" dirty="0" smtClean="0">
                <a:solidFill>
                  <a:srgbClr val="002060"/>
                </a:solidFill>
              </a:rPr>
              <a:t>again, the immune </a:t>
            </a:r>
            <a:br>
              <a:rPr lang="en-US" sz="2800" dirty="0" smtClean="0">
                <a:solidFill>
                  <a:srgbClr val="002060"/>
                </a:solidFill>
              </a:rPr>
            </a:br>
            <a:r>
              <a:rPr lang="en-US" sz="2800" dirty="0" smtClean="0">
                <a:solidFill>
                  <a:srgbClr val="002060"/>
                </a:solidFill>
              </a:rPr>
              <a:t>system will respond</a:t>
            </a:r>
            <a:br>
              <a:rPr lang="en-US" sz="2800" dirty="0" smtClean="0">
                <a:solidFill>
                  <a:srgbClr val="002060"/>
                </a:solidFill>
              </a:rPr>
            </a:br>
            <a:r>
              <a:rPr lang="en-US" sz="2800" dirty="0" smtClean="0">
                <a:solidFill>
                  <a:srgbClr val="002060"/>
                </a:solidFill>
              </a:rPr>
              <a:t>quicker, with more</a:t>
            </a:r>
            <a:br>
              <a:rPr lang="en-US" sz="2800" dirty="0" smtClean="0">
                <a:solidFill>
                  <a:srgbClr val="002060"/>
                </a:solidFill>
              </a:rPr>
            </a:br>
            <a:r>
              <a:rPr lang="en-US" sz="2800" dirty="0" smtClean="0">
                <a:solidFill>
                  <a:srgbClr val="002060"/>
                </a:solidFill>
              </a:rPr>
              <a:t>intensity, and duration</a:t>
            </a:r>
          </a:p>
          <a:p>
            <a:pPr marL="569913" lvl="1" indent="-341313">
              <a:buFont typeface="Wingdings" pitchFamily="2" charset="2"/>
              <a:buChar char="q"/>
            </a:pPr>
            <a:r>
              <a:rPr lang="en-US" sz="2800" dirty="0" smtClean="0">
                <a:solidFill>
                  <a:srgbClr val="002060"/>
                </a:solidFill>
              </a:rPr>
              <a:t>Your body will get rid</a:t>
            </a:r>
            <a:br>
              <a:rPr lang="en-US" sz="2800" dirty="0" smtClean="0">
                <a:solidFill>
                  <a:srgbClr val="002060"/>
                </a:solidFill>
              </a:rPr>
            </a:br>
            <a:r>
              <a:rPr lang="en-US" sz="2800" dirty="0" smtClean="0">
                <a:solidFill>
                  <a:srgbClr val="002060"/>
                </a:solidFill>
              </a:rPr>
              <a:t>of the infection before</a:t>
            </a:r>
            <a:br>
              <a:rPr lang="en-US" sz="2800" dirty="0" smtClean="0">
                <a:solidFill>
                  <a:srgbClr val="002060"/>
                </a:solidFill>
              </a:rPr>
            </a:br>
            <a:r>
              <a:rPr lang="en-US" sz="2800" dirty="0" smtClean="0">
                <a:solidFill>
                  <a:srgbClr val="002060"/>
                </a:solidFill>
              </a:rPr>
              <a:t>you feel sick!!</a:t>
            </a:r>
            <a:endParaRPr lang="en-US" sz="2800" dirty="0">
              <a:solidFill>
                <a:srgbClr val="002060"/>
              </a:solidFill>
            </a:endParaRPr>
          </a:p>
        </p:txBody>
      </p:sp>
      <p:pic>
        <p:nvPicPr>
          <p:cNvPr id="6" name="Content Placeholder 5" descr="immune_response_antibody"/>
          <p:cNvPicPr>
            <a:picLocks noGrp="1" noChangeAspect="1" noChangeArrowheads="1"/>
          </p:cNvPicPr>
          <p:nvPr>
            <p:ph sz="half" idx="2"/>
          </p:nvPr>
        </p:nvPicPr>
        <p:blipFill>
          <a:blip r:embed="rId3" cstate="print"/>
          <a:stretch>
            <a:fillRect/>
          </a:stretch>
        </p:blipFill>
        <p:spPr>
          <a:xfrm>
            <a:off x="4708477" y="2576428"/>
            <a:ext cx="4204932" cy="3810719"/>
          </a:xfrm>
          <a:noFill/>
          <a:ln w="28575">
            <a:solidFill>
              <a:schemeClr val="accent1">
                <a:lumMod val="60000"/>
                <a:lumOff val="40000"/>
              </a:schemeClr>
            </a:solid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948015" y="1367329"/>
            <a:ext cx="2914116" cy="2290226"/>
          </a:xfrm>
        </p:spPr>
      </p:pic>
      <p:sp>
        <p:nvSpPr>
          <p:cNvPr id="2" name="Title 1"/>
          <p:cNvSpPr>
            <a:spLocks noGrp="1"/>
          </p:cNvSpPr>
          <p:nvPr>
            <p:ph type="title"/>
          </p:nvPr>
        </p:nvSpPr>
        <p:spPr/>
        <p:txBody>
          <a:bodyPr/>
          <a:lstStyle/>
          <a:p>
            <a:r>
              <a:rPr lang="en-US" b="1" dirty="0" smtClean="0"/>
              <a:t>What are antibiotics?</a:t>
            </a:r>
            <a:endParaRPr lang="en-US" b="1" dirty="0"/>
          </a:p>
        </p:txBody>
      </p:sp>
      <p:sp>
        <p:nvSpPr>
          <p:cNvPr id="10" name="Content Placeholder 9"/>
          <p:cNvSpPr>
            <a:spLocks noGrp="1"/>
          </p:cNvSpPr>
          <p:nvPr>
            <p:ph sz="half" idx="1"/>
          </p:nvPr>
        </p:nvSpPr>
        <p:spPr>
          <a:xfrm>
            <a:off x="136733" y="1290416"/>
            <a:ext cx="4982198" cy="5458922"/>
          </a:xfrm>
        </p:spPr>
        <p:txBody>
          <a:bodyPr>
            <a:normAutofit/>
          </a:bodyPr>
          <a:lstStyle/>
          <a:p>
            <a:pPr marL="341313" indent="-341313">
              <a:spcBef>
                <a:spcPts val="0"/>
              </a:spcBef>
              <a:buSzPct val="80000"/>
              <a:buFont typeface="Wingdings" pitchFamily="2" charset="2"/>
              <a:buChar char="q"/>
            </a:pPr>
            <a:r>
              <a:rPr lang="en-US" sz="2400" b="1" i="1" dirty="0" smtClean="0">
                <a:solidFill>
                  <a:srgbClr val="FF0000"/>
                </a:solidFill>
                <a:effectLst>
                  <a:outerShdw blurRad="38100" dist="38100" dir="2700000" algn="tl">
                    <a:srgbClr val="000000">
                      <a:alpha val="43137"/>
                    </a:srgbClr>
                  </a:outerShdw>
                </a:effectLst>
              </a:rPr>
              <a:t>Antibiotics</a:t>
            </a:r>
            <a:r>
              <a:rPr lang="en-US" sz="2400" dirty="0" smtClean="0">
                <a:solidFill>
                  <a:srgbClr val="002060"/>
                </a:solidFill>
              </a:rPr>
              <a:t> are drugs used to fight bacterial infections</a:t>
            </a:r>
          </a:p>
          <a:p>
            <a:pPr marL="569913" lvl="1" indent="-341313">
              <a:spcBef>
                <a:spcPts val="0"/>
              </a:spcBef>
              <a:buSzPct val="80000"/>
              <a:buFont typeface="Wingdings" pitchFamily="2" charset="2"/>
              <a:buChar char="q"/>
            </a:pPr>
            <a:r>
              <a:rPr lang="en-US" sz="2400" dirty="0" smtClean="0">
                <a:solidFill>
                  <a:srgbClr val="002060"/>
                </a:solidFill>
              </a:rPr>
              <a:t>Kill or prevent their reproduction</a:t>
            </a:r>
          </a:p>
          <a:p>
            <a:pPr marL="341313" indent="-341313">
              <a:spcBef>
                <a:spcPts val="0"/>
              </a:spcBef>
              <a:buSzPct val="80000"/>
              <a:buFont typeface="Wingdings" pitchFamily="2" charset="2"/>
              <a:buChar char="q"/>
            </a:pPr>
            <a:r>
              <a:rPr lang="en-US" sz="2400" dirty="0" smtClean="0">
                <a:solidFill>
                  <a:srgbClr val="002060"/>
                </a:solidFill>
              </a:rPr>
              <a:t>Antibiotic resistance has become a problem in many parts of the world.</a:t>
            </a:r>
          </a:p>
          <a:p>
            <a:pPr marL="0" indent="0">
              <a:spcBef>
                <a:spcPts val="0"/>
              </a:spcBef>
              <a:buSzPct val="80000"/>
              <a:buNone/>
            </a:pPr>
            <a:r>
              <a:rPr lang="en-US" sz="2400" dirty="0" smtClean="0">
                <a:solidFill>
                  <a:srgbClr val="002060"/>
                </a:solidFill>
              </a:rPr>
              <a:t> </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1102" y="3779009"/>
            <a:ext cx="3972409" cy="2739592"/>
          </a:xfrm>
          <a:prstGeom prst="rect">
            <a:avLst/>
          </a:prstGeom>
        </p:spPr>
      </p:pic>
    </p:spTree>
    <p:extLst>
      <p:ext uri="{BB962C8B-B14F-4D97-AF65-F5344CB8AC3E}">
        <p14:creationId xmlns:p14="http://schemas.microsoft.com/office/powerpoint/2010/main" val="3948239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1000"/>
                                        <p:tgtEl>
                                          <p:spTgt spid="10">
                                            <p:txEl>
                                              <p:pRg st="1" end="1"/>
                                            </p:txEl>
                                          </p:spTgt>
                                        </p:tgtEl>
                                      </p:cBhvr>
                                    </p:animEffect>
                                    <p:anim calcmode="lin" valueType="num">
                                      <p:cBhvr>
                                        <p:cTn id="13"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Effect transition="in" filter="fade">
                                      <p:cBhvr>
                                        <p:cTn id="19" dur="1000"/>
                                        <p:tgtEl>
                                          <p:spTgt spid="10">
                                            <p:txEl>
                                              <p:pRg st="2" end="2"/>
                                            </p:txEl>
                                          </p:spTgt>
                                        </p:tgtEl>
                                      </p:cBhvr>
                                    </p:animEffect>
                                    <p:anim calcmode="lin" valueType="num">
                                      <p:cBhvr>
                                        <p:cTn id="20"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484188"/>
            <a:ext cx="7556500" cy="720769"/>
          </a:xfrm>
        </p:spPr>
        <p:txBody>
          <a:bodyPr/>
          <a:lstStyle/>
          <a:p>
            <a:r>
              <a:rPr lang="en-US" b="1" dirty="0" smtClean="0"/>
              <a:t>Check Your Understanding</a:t>
            </a:r>
            <a:endParaRPr lang="en-US" b="1" dirty="0"/>
          </a:p>
        </p:txBody>
      </p:sp>
      <p:sp>
        <p:nvSpPr>
          <p:cNvPr id="6" name="Content Placeholder 5"/>
          <p:cNvSpPr>
            <a:spLocks noGrp="1"/>
          </p:cNvSpPr>
          <p:nvPr>
            <p:ph sz="half" idx="2"/>
          </p:nvPr>
        </p:nvSpPr>
        <p:spPr>
          <a:xfrm>
            <a:off x="112971" y="1618403"/>
            <a:ext cx="3920644" cy="5132775"/>
          </a:xfrm>
        </p:spPr>
        <p:txBody>
          <a:bodyPr>
            <a:normAutofit/>
          </a:bodyPr>
          <a:lstStyle/>
          <a:p>
            <a:pPr marL="0" indent="0">
              <a:spcBef>
                <a:spcPts val="0"/>
              </a:spcBef>
              <a:buSzPct val="80000"/>
              <a:buNone/>
            </a:pPr>
            <a:r>
              <a:rPr lang="en-US" sz="2600" dirty="0" smtClean="0">
                <a:solidFill>
                  <a:srgbClr val="002060"/>
                </a:solidFill>
              </a:rPr>
              <a:t>Which of the following is </a:t>
            </a:r>
            <a:r>
              <a:rPr lang="en-US" sz="2600" b="1" dirty="0" smtClean="0">
                <a:solidFill>
                  <a:srgbClr val="002060"/>
                </a:solidFill>
              </a:rPr>
              <a:t>not</a:t>
            </a:r>
            <a:r>
              <a:rPr lang="en-US" sz="2600" dirty="0" smtClean="0">
                <a:solidFill>
                  <a:srgbClr val="002060"/>
                </a:solidFill>
              </a:rPr>
              <a:t> part of the body’s first line of defense against disease?</a:t>
            </a:r>
          </a:p>
          <a:p>
            <a:pPr marL="687388" indent="-346075">
              <a:spcBef>
                <a:spcPts val="0"/>
              </a:spcBef>
              <a:buClr>
                <a:srgbClr val="FF0000"/>
              </a:buClr>
              <a:buSzPct val="80000"/>
              <a:buAutoNum type="alphaUcPeriod"/>
            </a:pPr>
            <a:r>
              <a:rPr lang="en-US" sz="2600" dirty="0" smtClean="0">
                <a:solidFill>
                  <a:srgbClr val="002060"/>
                </a:solidFill>
              </a:rPr>
              <a:t>vaccine</a:t>
            </a:r>
          </a:p>
          <a:p>
            <a:pPr marL="687388" indent="-346075">
              <a:spcBef>
                <a:spcPts val="0"/>
              </a:spcBef>
              <a:buClr>
                <a:srgbClr val="FF0000"/>
              </a:buClr>
              <a:buSzPct val="80000"/>
              <a:buAutoNum type="alphaUcPeriod"/>
            </a:pPr>
            <a:r>
              <a:rPr lang="en-US" sz="2600" dirty="0" smtClean="0">
                <a:solidFill>
                  <a:srgbClr val="002060"/>
                </a:solidFill>
              </a:rPr>
              <a:t>skin</a:t>
            </a:r>
          </a:p>
          <a:p>
            <a:pPr marL="687388" indent="-346075">
              <a:spcBef>
                <a:spcPts val="0"/>
              </a:spcBef>
              <a:buClr>
                <a:srgbClr val="FF0000"/>
              </a:buClr>
              <a:buSzPct val="80000"/>
              <a:buAutoNum type="alphaUcPeriod"/>
            </a:pPr>
            <a:r>
              <a:rPr lang="en-US" sz="2600" dirty="0" smtClean="0">
                <a:solidFill>
                  <a:srgbClr val="002060"/>
                </a:solidFill>
              </a:rPr>
              <a:t>mucous membrane</a:t>
            </a:r>
          </a:p>
          <a:p>
            <a:pPr marL="687388" indent="-346075">
              <a:spcBef>
                <a:spcPts val="0"/>
              </a:spcBef>
              <a:buClr>
                <a:srgbClr val="FF0000"/>
              </a:buClr>
              <a:buSzPct val="80000"/>
              <a:buAutoNum type="alphaUcPeriod"/>
            </a:pPr>
            <a:r>
              <a:rPr lang="en-US" sz="2600" dirty="0" smtClean="0">
                <a:solidFill>
                  <a:srgbClr val="002060"/>
                </a:solidFill>
              </a:rPr>
              <a:t>tears</a:t>
            </a:r>
            <a:endParaRPr lang="en-US" sz="2600" dirty="0">
              <a:solidFill>
                <a:srgbClr val="002060"/>
              </a:solidFill>
            </a:endParaRPr>
          </a:p>
        </p:txBody>
      </p:sp>
      <p:sp>
        <p:nvSpPr>
          <p:cNvPr id="8" name="Content Placeholder 7"/>
          <p:cNvSpPr>
            <a:spLocks noGrp="1"/>
          </p:cNvSpPr>
          <p:nvPr>
            <p:ph sz="quarter" idx="4"/>
          </p:nvPr>
        </p:nvSpPr>
        <p:spPr>
          <a:xfrm>
            <a:off x="4153256" y="1626949"/>
            <a:ext cx="3904222" cy="5090047"/>
          </a:xfrm>
        </p:spPr>
        <p:txBody>
          <a:bodyPr>
            <a:normAutofit/>
          </a:bodyPr>
          <a:lstStyle/>
          <a:p>
            <a:pPr marL="0" indent="0">
              <a:spcBef>
                <a:spcPts val="0"/>
              </a:spcBef>
              <a:buSzPct val="80000"/>
              <a:buNone/>
            </a:pPr>
            <a:r>
              <a:rPr lang="en-US" sz="2600" dirty="0" smtClean="0">
                <a:solidFill>
                  <a:srgbClr val="002060"/>
                </a:solidFill>
              </a:rPr>
              <a:t>Which substance produced by the immune system is involved in both active immunity and passive immunity?</a:t>
            </a:r>
          </a:p>
          <a:p>
            <a:pPr marL="685800" indent="-403225">
              <a:spcBef>
                <a:spcPts val="0"/>
              </a:spcBef>
              <a:buClr>
                <a:srgbClr val="FF0000"/>
              </a:buClr>
              <a:buSzPct val="80000"/>
              <a:buFont typeface="+mj-lt"/>
              <a:buAutoNum type="alphaUcPeriod"/>
            </a:pPr>
            <a:r>
              <a:rPr lang="en-US" sz="2600" dirty="0" smtClean="0">
                <a:solidFill>
                  <a:srgbClr val="002060"/>
                </a:solidFill>
              </a:rPr>
              <a:t>antibiotic</a:t>
            </a:r>
          </a:p>
          <a:p>
            <a:pPr marL="685800" indent="-403225">
              <a:spcBef>
                <a:spcPts val="0"/>
              </a:spcBef>
              <a:buClr>
                <a:srgbClr val="FF0000"/>
              </a:buClr>
              <a:buSzPct val="80000"/>
              <a:buFont typeface="+mj-lt"/>
              <a:buAutoNum type="alphaUcPeriod"/>
            </a:pPr>
            <a:r>
              <a:rPr lang="en-US" sz="2600" dirty="0" smtClean="0">
                <a:solidFill>
                  <a:srgbClr val="002060"/>
                </a:solidFill>
              </a:rPr>
              <a:t>antibody</a:t>
            </a:r>
          </a:p>
          <a:p>
            <a:pPr marL="685800" indent="-403225">
              <a:spcBef>
                <a:spcPts val="0"/>
              </a:spcBef>
              <a:buClr>
                <a:srgbClr val="FF0000"/>
              </a:buClr>
              <a:buSzPct val="80000"/>
              <a:buFont typeface="+mj-lt"/>
              <a:buAutoNum type="alphaUcPeriod"/>
            </a:pPr>
            <a:r>
              <a:rPr lang="en-US" sz="2600" dirty="0" smtClean="0">
                <a:solidFill>
                  <a:srgbClr val="002060"/>
                </a:solidFill>
              </a:rPr>
              <a:t>vaccine</a:t>
            </a:r>
          </a:p>
          <a:p>
            <a:pPr marL="685800" indent="-403225">
              <a:spcBef>
                <a:spcPts val="0"/>
              </a:spcBef>
              <a:buClr>
                <a:srgbClr val="FF0000"/>
              </a:buClr>
              <a:buSzPct val="80000"/>
              <a:buFont typeface="+mj-lt"/>
              <a:buAutoNum type="alphaUcPeriod"/>
            </a:pPr>
            <a:r>
              <a:rPr lang="en-US" sz="2600" dirty="0" smtClean="0">
                <a:solidFill>
                  <a:srgbClr val="002060"/>
                </a:solidFill>
              </a:rPr>
              <a:t>mucus</a:t>
            </a:r>
            <a:endParaRPr lang="en-US" sz="2600" dirty="0">
              <a:solidFill>
                <a:srgbClr val="002060"/>
              </a:solidFill>
            </a:endParaRPr>
          </a:p>
        </p:txBody>
      </p:sp>
      <p:sp>
        <p:nvSpPr>
          <p:cNvPr id="5" name="Text Placeholder 4"/>
          <p:cNvSpPr>
            <a:spLocks noGrp="1"/>
          </p:cNvSpPr>
          <p:nvPr>
            <p:ph type="body" idx="1"/>
          </p:nvPr>
        </p:nvSpPr>
        <p:spPr>
          <a:xfrm>
            <a:off x="112971" y="1225748"/>
            <a:ext cx="3920644" cy="355002"/>
          </a:xfrm>
        </p:spPr>
        <p:txBody>
          <a:bodyPr/>
          <a:lstStyle/>
          <a:p>
            <a:r>
              <a:rPr lang="en-US" sz="2400" b="1" dirty="0" smtClean="0"/>
              <a:t>Question 1</a:t>
            </a:r>
            <a:endParaRPr lang="en-US" sz="2400" b="1" dirty="0"/>
          </a:p>
        </p:txBody>
      </p:sp>
      <p:sp>
        <p:nvSpPr>
          <p:cNvPr id="7" name="Text Placeholder 6"/>
          <p:cNvSpPr>
            <a:spLocks noGrp="1"/>
          </p:cNvSpPr>
          <p:nvPr>
            <p:ph type="body" sz="quarter" idx="3"/>
          </p:nvPr>
        </p:nvSpPr>
        <p:spPr>
          <a:xfrm>
            <a:off x="4153257" y="1234294"/>
            <a:ext cx="3901718" cy="355002"/>
          </a:xfrm>
        </p:spPr>
        <p:txBody>
          <a:bodyPr/>
          <a:lstStyle/>
          <a:p>
            <a:r>
              <a:rPr lang="en-US" sz="2400" b="1" dirty="0" smtClean="0"/>
              <a:t>Question 2</a:t>
            </a:r>
            <a:endParaRPr lang="en-US" sz="2400" b="1" dirty="0"/>
          </a:p>
        </p:txBody>
      </p:sp>
      <p:sp>
        <p:nvSpPr>
          <p:cNvPr id="3" name="Rounded Rectangle 2"/>
          <p:cNvSpPr/>
          <p:nvPr/>
        </p:nvSpPr>
        <p:spPr>
          <a:xfrm>
            <a:off x="498475" y="3324314"/>
            <a:ext cx="339013" cy="333286"/>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0" name="Rounded Rectangle 9"/>
          <p:cNvSpPr/>
          <p:nvPr/>
        </p:nvSpPr>
        <p:spPr>
          <a:xfrm>
            <a:off x="4462313" y="4519301"/>
            <a:ext cx="339013" cy="333286"/>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988576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80">
                                          <p:stCondLst>
                                            <p:cond delay="0"/>
                                          </p:stCondLst>
                                        </p:cTn>
                                        <p:tgtEl>
                                          <p:spTgt spid="10"/>
                                        </p:tgtEl>
                                      </p:cBhvr>
                                    </p:animEffect>
                                    <p:anim calcmode="lin" valueType="num">
                                      <p:cBhvr>
                                        <p:cTn id="2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1" dur="26">
                                          <p:stCondLst>
                                            <p:cond delay="650"/>
                                          </p:stCondLst>
                                        </p:cTn>
                                        <p:tgtEl>
                                          <p:spTgt spid="10"/>
                                        </p:tgtEl>
                                      </p:cBhvr>
                                      <p:to x="100000" y="60000"/>
                                    </p:animScale>
                                    <p:animScale>
                                      <p:cBhvr>
                                        <p:cTn id="32" dur="166" decel="50000">
                                          <p:stCondLst>
                                            <p:cond delay="676"/>
                                          </p:stCondLst>
                                        </p:cTn>
                                        <p:tgtEl>
                                          <p:spTgt spid="10"/>
                                        </p:tgtEl>
                                      </p:cBhvr>
                                      <p:to x="100000" y="100000"/>
                                    </p:animScale>
                                    <p:animScale>
                                      <p:cBhvr>
                                        <p:cTn id="33" dur="26">
                                          <p:stCondLst>
                                            <p:cond delay="1312"/>
                                          </p:stCondLst>
                                        </p:cTn>
                                        <p:tgtEl>
                                          <p:spTgt spid="10"/>
                                        </p:tgtEl>
                                      </p:cBhvr>
                                      <p:to x="100000" y="80000"/>
                                    </p:animScale>
                                    <p:animScale>
                                      <p:cBhvr>
                                        <p:cTn id="34" dur="166" decel="50000">
                                          <p:stCondLst>
                                            <p:cond delay="1338"/>
                                          </p:stCondLst>
                                        </p:cTn>
                                        <p:tgtEl>
                                          <p:spTgt spid="10"/>
                                        </p:tgtEl>
                                      </p:cBhvr>
                                      <p:to x="100000" y="100000"/>
                                    </p:animScale>
                                    <p:animScale>
                                      <p:cBhvr>
                                        <p:cTn id="35" dur="26">
                                          <p:stCondLst>
                                            <p:cond delay="1642"/>
                                          </p:stCondLst>
                                        </p:cTn>
                                        <p:tgtEl>
                                          <p:spTgt spid="10"/>
                                        </p:tgtEl>
                                      </p:cBhvr>
                                      <p:to x="100000" y="90000"/>
                                    </p:animScale>
                                    <p:animScale>
                                      <p:cBhvr>
                                        <p:cTn id="36" dur="166" decel="50000">
                                          <p:stCondLst>
                                            <p:cond delay="1668"/>
                                          </p:stCondLst>
                                        </p:cTn>
                                        <p:tgtEl>
                                          <p:spTgt spid="10"/>
                                        </p:tgtEl>
                                      </p:cBhvr>
                                      <p:to x="100000" y="100000"/>
                                    </p:animScale>
                                    <p:animScale>
                                      <p:cBhvr>
                                        <p:cTn id="37" dur="26">
                                          <p:stCondLst>
                                            <p:cond delay="1808"/>
                                          </p:stCondLst>
                                        </p:cTn>
                                        <p:tgtEl>
                                          <p:spTgt spid="10"/>
                                        </p:tgtEl>
                                      </p:cBhvr>
                                      <p:to x="100000" y="95000"/>
                                    </p:animScale>
                                    <p:animScale>
                                      <p:cBhvr>
                                        <p:cTn id="38"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484188"/>
            <a:ext cx="7556500" cy="720769"/>
          </a:xfrm>
        </p:spPr>
        <p:txBody>
          <a:bodyPr/>
          <a:lstStyle/>
          <a:p>
            <a:r>
              <a:rPr lang="en-US" b="1" dirty="0">
                <a:solidFill>
                  <a:srgbClr val="663366"/>
                </a:solidFill>
              </a:rPr>
              <a:t>Check Your Understanding</a:t>
            </a:r>
            <a:endParaRPr lang="en-US" b="1" dirty="0"/>
          </a:p>
        </p:txBody>
      </p:sp>
      <p:sp>
        <p:nvSpPr>
          <p:cNvPr id="6" name="Content Placeholder 5"/>
          <p:cNvSpPr>
            <a:spLocks noGrp="1"/>
          </p:cNvSpPr>
          <p:nvPr>
            <p:ph sz="half" idx="2"/>
          </p:nvPr>
        </p:nvSpPr>
        <p:spPr>
          <a:xfrm>
            <a:off x="112971" y="1618403"/>
            <a:ext cx="3920644" cy="5132775"/>
          </a:xfrm>
        </p:spPr>
        <p:txBody>
          <a:bodyPr>
            <a:normAutofit lnSpcReduction="10000"/>
          </a:bodyPr>
          <a:lstStyle/>
          <a:p>
            <a:pPr marL="0" indent="0">
              <a:spcBef>
                <a:spcPts val="0"/>
              </a:spcBef>
              <a:buSzPct val="80000"/>
              <a:buNone/>
            </a:pPr>
            <a:r>
              <a:rPr lang="en-US" sz="2600" dirty="0" smtClean="0">
                <a:solidFill>
                  <a:srgbClr val="002060"/>
                </a:solidFill>
              </a:rPr>
              <a:t>How do macrophages protect you from disease?</a:t>
            </a:r>
          </a:p>
          <a:p>
            <a:pPr marL="687388" indent="-346075">
              <a:spcBef>
                <a:spcPts val="0"/>
              </a:spcBef>
              <a:buClr>
                <a:srgbClr val="FF0000"/>
              </a:buClr>
              <a:buSzPct val="80000"/>
              <a:buAutoNum type="alphaUcPeriod"/>
            </a:pPr>
            <a:r>
              <a:rPr lang="en-US" sz="2600" dirty="0" smtClean="0">
                <a:solidFill>
                  <a:srgbClr val="002060"/>
                </a:solidFill>
              </a:rPr>
              <a:t>They prevent pathogens from entering your body</a:t>
            </a:r>
          </a:p>
          <a:p>
            <a:pPr marL="687388" indent="-346075">
              <a:spcBef>
                <a:spcPts val="0"/>
              </a:spcBef>
              <a:buClr>
                <a:srgbClr val="FF0000"/>
              </a:buClr>
              <a:buSzPct val="80000"/>
              <a:buAutoNum type="alphaUcPeriod"/>
            </a:pPr>
            <a:r>
              <a:rPr lang="en-US" sz="2600" dirty="0" smtClean="0">
                <a:solidFill>
                  <a:srgbClr val="002060"/>
                </a:solidFill>
              </a:rPr>
              <a:t>They prevent bacteria from reproducing</a:t>
            </a:r>
          </a:p>
          <a:p>
            <a:pPr marL="687388" indent="-346075">
              <a:spcBef>
                <a:spcPts val="0"/>
              </a:spcBef>
              <a:buClr>
                <a:srgbClr val="FF0000"/>
              </a:buClr>
              <a:buSzPct val="80000"/>
              <a:buAutoNum type="alphaUcPeriod"/>
            </a:pPr>
            <a:r>
              <a:rPr lang="en-US" sz="2600" dirty="0" smtClean="0">
                <a:solidFill>
                  <a:srgbClr val="002060"/>
                </a:solidFill>
              </a:rPr>
              <a:t>They engulf and destroy pathogens</a:t>
            </a:r>
          </a:p>
          <a:p>
            <a:pPr marL="687388" indent="-346075">
              <a:spcBef>
                <a:spcPts val="0"/>
              </a:spcBef>
              <a:buClr>
                <a:srgbClr val="FF0000"/>
              </a:buClr>
              <a:buSzPct val="80000"/>
              <a:buAutoNum type="alphaUcPeriod"/>
            </a:pPr>
            <a:r>
              <a:rPr lang="en-US" sz="2600" dirty="0" smtClean="0">
                <a:solidFill>
                  <a:srgbClr val="002060"/>
                </a:solidFill>
              </a:rPr>
              <a:t>They teach your immune system to make antibodies</a:t>
            </a:r>
            <a:endParaRPr lang="en-US" sz="2600" dirty="0">
              <a:solidFill>
                <a:srgbClr val="002060"/>
              </a:solidFill>
            </a:endParaRPr>
          </a:p>
        </p:txBody>
      </p:sp>
      <p:sp>
        <p:nvSpPr>
          <p:cNvPr id="8" name="Content Placeholder 7"/>
          <p:cNvSpPr>
            <a:spLocks noGrp="1"/>
          </p:cNvSpPr>
          <p:nvPr>
            <p:ph sz="quarter" idx="4"/>
          </p:nvPr>
        </p:nvSpPr>
        <p:spPr>
          <a:xfrm>
            <a:off x="4153256" y="1626949"/>
            <a:ext cx="3904222" cy="5090047"/>
          </a:xfrm>
        </p:spPr>
        <p:txBody>
          <a:bodyPr>
            <a:normAutofit/>
          </a:bodyPr>
          <a:lstStyle/>
          <a:p>
            <a:pPr marL="0" indent="0">
              <a:spcBef>
                <a:spcPts val="0"/>
              </a:spcBef>
              <a:buSzPct val="80000"/>
              <a:buNone/>
            </a:pPr>
            <a:r>
              <a:rPr lang="en-US" sz="2600" dirty="0" smtClean="0">
                <a:solidFill>
                  <a:srgbClr val="002060"/>
                </a:solidFill>
              </a:rPr>
              <a:t>By which process can a person acquire active immunity to a disease?</a:t>
            </a:r>
          </a:p>
          <a:p>
            <a:pPr marL="685800" indent="-403225">
              <a:spcBef>
                <a:spcPts val="0"/>
              </a:spcBef>
              <a:buClr>
                <a:srgbClr val="FF0000"/>
              </a:buClr>
              <a:buSzPct val="80000"/>
              <a:buFont typeface="+mj-lt"/>
              <a:buAutoNum type="alphaUcPeriod"/>
            </a:pPr>
            <a:r>
              <a:rPr lang="en-US" sz="2600" dirty="0" smtClean="0">
                <a:solidFill>
                  <a:srgbClr val="002060"/>
                </a:solidFill>
              </a:rPr>
              <a:t>healthy eating</a:t>
            </a:r>
          </a:p>
          <a:p>
            <a:pPr marL="685800" indent="-403225">
              <a:spcBef>
                <a:spcPts val="0"/>
              </a:spcBef>
              <a:buClr>
                <a:srgbClr val="FF0000"/>
              </a:buClr>
              <a:buSzPct val="80000"/>
              <a:buFont typeface="+mj-lt"/>
              <a:buAutoNum type="alphaUcPeriod"/>
            </a:pPr>
            <a:r>
              <a:rPr lang="en-US" sz="2600" dirty="0" smtClean="0">
                <a:solidFill>
                  <a:srgbClr val="002060"/>
                </a:solidFill>
              </a:rPr>
              <a:t>treatment with antibiotics</a:t>
            </a:r>
          </a:p>
          <a:p>
            <a:pPr marL="685800" indent="-403225">
              <a:spcBef>
                <a:spcPts val="0"/>
              </a:spcBef>
              <a:buClr>
                <a:srgbClr val="FF0000"/>
              </a:buClr>
              <a:buSzPct val="80000"/>
              <a:buFont typeface="+mj-lt"/>
              <a:buAutoNum type="alphaUcPeriod"/>
            </a:pPr>
            <a:r>
              <a:rPr lang="en-US" sz="2600" dirty="0" smtClean="0">
                <a:solidFill>
                  <a:srgbClr val="002060"/>
                </a:solidFill>
              </a:rPr>
              <a:t>vaccination</a:t>
            </a:r>
          </a:p>
          <a:p>
            <a:pPr marL="685800" indent="-403225">
              <a:spcBef>
                <a:spcPts val="0"/>
              </a:spcBef>
              <a:buClr>
                <a:srgbClr val="FF0000"/>
              </a:buClr>
              <a:buSzPct val="80000"/>
              <a:buFont typeface="+mj-lt"/>
              <a:buAutoNum type="alphaUcPeriod"/>
            </a:pPr>
            <a:r>
              <a:rPr lang="en-US" sz="2600" dirty="0" smtClean="0">
                <a:solidFill>
                  <a:srgbClr val="002060"/>
                </a:solidFill>
              </a:rPr>
              <a:t>following hygienic procedures</a:t>
            </a:r>
            <a:endParaRPr lang="en-US" sz="2600" dirty="0">
              <a:solidFill>
                <a:srgbClr val="002060"/>
              </a:solidFill>
            </a:endParaRPr>
          </a:p>
        </p:txBody>
      </p:sp>
      <p:sp>
        <p:nvSpPr>
          <p:cNvPr id="5" name="Text Placeholder 4"/>
          <p:cNvSpPr>
            <a:spLocks noGrp="1"/>
          </p:cNvSpPr>
          <p:nvPr>
            <p:ph type="body" idx="1"/>
          </p:nvPr>
        </p:nvSpPr>
        <p:spPr>
          <a:xfrm>
            <a:off x="112971" y="1225748"/>
            <a:ext cx="3920644" cy="355002"/>
          </a:xfrm>
        </p:spPr>
        <p:txBody>
          <a:bodyPr/>
          <a:lstStyle/>
          <a:p>
            <a:r>
              <a:rPr lang="en-US" sz="2400" b="1" dirty="0" smtClean="0"/>
              <a:t>Question 3</a:t>
            </a:r>
            <a:endParaRPr lang="en-US" sz="2400" b="1" dirty="0"/>
          </a:p>
        </p:txBody>
      </p:sp>
      <p:sp>
        <p:nvSpPr>
          <p:cNvPr id="7" name="Text Placeholder 6"/>
          <p:cNvSpPr>
            <a:spLocks noGrp="1"/>
          </p:cNvSpPr>
          <p:nvPr>
            <p:ph type="body" sz="quarter" idx="3"/>
          </p:nvPr>
        </p:nvSpPr>
        <p:spPr>
          <a:xfrm>
            <a:off x="4153257" y="1234294"/>
            <a:ext cx="3901718" cy="355002"/>
          </a:xfrm>
        </p:spPr>
        <p:txBody>
          <a:bodyPr/>
          <a:lstStyle/>
          <a:p>
            <a:r>
              <a:rPr lang="en-US" sz="2400" b="1" dirty="0" smtClean="0"/>
              <a:t>Question 4</a:t>
            </a:r>
            <a:endParaRPr lang="en-US" sz="2400" b="1" dirty="0"/>
          </a:p>
        </p:txBody>
      </p:sp>
      <p:sp>
        <p:nvSpPr>
          <p:cNvPr id="9" name="Rounded Rectangle 8"/>
          <p:cNvSpPr/>
          <p:nvPr/>
        </p:nvSpPr>
        <p:spPr>
          <a:xfrm>
            <a:off x="498475" y="4888194"/>
            <a:ext cx="339013" cy="333286"/>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0" name="Rounded Rectangle 9"/>
          <p:cNvSpPr/>
          <p:nvPr/>
        </p:nvSpPr>
        <p:spPr>
          <a:xfrm>
            <a:off x="4497907" y="4127619"/>
            <a:ext cx="339013" cy="333286"/>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722514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80">
                                          <p:stCondLst>
                                            <p:cond delay="0"/>
                                          </p:stCondLst>
                                        </p:cTn>
                                        <p:tgtEl>
                                          <p:spTgt spid="10"/>
                                        </p:tgtEl>
                                      </p:cBhvr>
                                    </p:animEffect>
                                    <p:anim calcmode="lin" valueType="num">
                                      <p:cBhvr>
                                        <p:cTn id="2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1" dur="26">
                                          <p:stCondLst>
                                            <p:cond delay="650"/>
                                          </p:stCondLst>
                                        </p:cTn>
                                        <p:tgtEl>
                                          <p:spTgt spid="10"/>
                                        </p:tgtEl>
                                      </p:cBhvr>
                                      <p:to x="100000" y="60000"/>
                                    </p:animScale>
                                    <p:animScale>
                                      <p:cBhvr>
                                        <p:cTn id="32" dur="166" decel="50000">
                                          <p:stCondLst>
                                            <p:cond delay="676"/>
                                          </p:stCondLst>
                                        </p:cTn>
                                        <p:tgtEl>
                                          <p:spTgt spid="10"/>
                                        </p:tgtEl>
                                      </p:cBhvr>
                                      <p:to x="100000" y="100000"/>
                                    </p:animScale>
                                    <p:animScale>
                                      <p:cBhvr>
                                        <p:cTn id="33" dur="26">
                                          <p:stCondLst>
                                            <p:cond delay="1312"/>
                                          </p:stCondLst>
                                        </p:cTn>
                                        <p:tgtEl>
                                          <p:spTgt spid="10"/>
                                        </p:tgtEl>
                                      </p:cBhvr>
                                      <p:to x="100000" y="80000"/>
                                    </p:animScale>
                                    <p:animScale>
                                      <p:cBhvr>
                                        <p:cTn id="34" dur="166" decel="50000">
                                          <p:stCondLst>
                                            <p:cond delay="1338"/>
                                          </p:stCondLst>
                                        </p:cTn>
                                        <p:tgtEl>
                                          <p:spTgt spid="10"/>
                                        </p:tgtEl>
                                      </p:cBhvr>
                                      <p:to x="100000" y="100000"/>
                                    </p:animScale>
                                    <p:animScale>
                                      <p:cBhvr>
                                        <p:cTn id="35" dur="26">
                                          <p:stCondLst>
                                            <p:cond delay="1642"/>
                                          </p:stCondLst>
                                        </p:cTn>
                                        <p:tgtEl>
                                          <p:spTgt spid="10"/>
                                        </p:tgtEl>
                                      </p:cBhvr>
                                      <p:to x="100000" y="90000"/>
                                    </p:animScale>
                                    <p:animScale>
                                      <p:cBhvr>
                                        <p:cTn id="36" dur="166" decel="50000">
                                          <p:stCondLst>
                                            <p:cond delay="1668"/>
                                          </p:stCondLst>
                                        </p:cTn>
                                        <p:tgtEl>
                                          <p:spTgt spid="10"/>
                                        </p:tgtEl>
                                      </p:cBhvr>
                                      <p:to x="100000" y="100000"/>
                                    </p:animScale>
                                    <p:animScale>
                                      <p:cBhvr>
                                        <p:cTn id="37" dur="26">
                                          <p:stCondLst>
                                            <p:cond delay="1808"/>
                                          </p:stCondLst>
                                        </p:cTn>
                                        <p:tgtEl>
                                          <p:spTgt spid="10"/>
                                        </p:tgtEl>
                                      </p:cBhvr>
                                      <p:to x="100000" y="95000"/>
                                    </p:animScale>
                                    <p:animScale>
                                      <p:cBhvr>
                                        <p:cTn id="38"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484188"/>
            <a:ext cx="7556500" cy="720769"/>
          </a:xfrm>
        </p:spPr>
        <p:txBody>
          <a:bodyPr/>
          <a:lstStyle/>
          <a:p>
            <a:r>
              <a:rPr lang="en-US" b="1" dirty="0">
                <a:solidFill>
                  <a:srgbClr val="663366"/>
                </a:solidFill>
              </a:rPr>
              <a:t>Check Your Understanding</a:t>
            </a:r>
            <a:endParaRPr lang="en-US" b="1" dirty="0"/>
          </a:p>
        </p:txBody>
      </p:sp>
      <p:sp>
        <p:nvSpPr>
          <p:cNvPr id="6" name="Content Placeholder 5"/>
          <p:cNvSpPr>
            <a:spLocks noGrp="1"/>
          </p:cNvSpPr>
          <p:nvPr>
            <p:ph sz="half" idx="2"/>
          </p:nvPr>
        </p:nvSpPr>
        <p:spPr>
          <a:xfrm>
            <a:off x="112971" y="1618403"/>
            <a:ext cx="3920644" cy="5132775"/>
          </a:xfrm>
        </p:spPr>
        <p:txBody>
          <a:bodyPr>
            <a:normAutofit/>
          </a:bodyPr>
          <a:lstStyle/>
          <a:p>
            <a:pPr marL="0" indent="0">
              <a:spcBef>
                <a:spcPts val="0"/>
              </a:spcBef>
              <a:buSzPct val="80000"/>
              <a:buNone/>
            </a:pPr>
            <a:r>
              <a:rPr lang="en-US" sz="2600" dirty="0" smtClean="0">
                <a:solidFill>
                  <a:srgbClr val="002060"/>
                </a:solidFill>
              </a:rPr>
              <a:t>Antibiotics are used to treat some infectious diseases. Which pathogens cause these diseases?</a:t>
            </a:r>
          </a:p>
          <a:p>
            <a:pPr marL="687388" indent="-346075">
              <a:spcBef>
                <a:spcPts val="0"/>
              </a:spcBef>
              <a:buClr>
                <a:srgbClr val="FF0000"/>
              </a:buClr>
              <a:buSzPct val="80000"/>
              <a:buAutoNum type="alphaUcPeriod"/>
            </a:pPr>
            <a:r>
              <a:rPr lang="en-US" sz="2600" dirty="0" smtClean="0">
                <a:solidFill>
                  <a:srgbClr val="002060"/>
                </a:solidFill>
              </a:rPr>
              <a:t>bacteria</a:t>
            </a:r>
          </a:p>
          <a:p>
            <a:pPr marL="687388" indent="-346075">
              <a:spcBef>
                <a:spcPts val="0"/>
              </a:spcBef>
              <a:buClr>
                <a:srgbClr val="FF0000"/>
              </a:buClr>
              <a:buSzPct val="80000"/>
              <a:buAutoNum type="alphaUcPeriod"/>
            </a:pPr>
            <a:r>
              <a:rPr lang="en-US" sz="2600" dirty="0" smtClean="0">
                <a:solidFill>
                  <a:srgbClr val="002060"/>
                </a:solidFill>
              </a:rPr>
              <a:t>viruses</a:t>
            </a:r>
          </a:p>
          <a:p>
            <a:pPr marL="687388" indent="-346075">
              <a:spcBef>
                <a:spcPts val="0"/>
              </a:spcBef>
              <a:buClr>
                <a:srgbClr val="FF0000"/>
              </a:buClr>
              <a:buSzPct val="80000"/>
              <a:buAutoNum type="alphaUcPeriod"/>
            </a:pPr>
            <a:r>
              <a:rPr lang="en-US" sz="2600" dirty="0" smtClean="0">
                <a:solidFill>
                  <a:srgbClr val="002060"/>
                </a:solidFill>
              </a:rPr>
              <a:t>toxins</a:t>
            </a:r>
          </a:p>
          <a:p>
            <a:pPr marL="687388" indent="-346075">
              <a:spcBef>
                <a:spcPts val="0"/>
              </a:spcBef>
              <a:buClr>
                <a:srgbClr val="FF0000"/>
              </a:buClr>
              <a:buSzPct val="80000"/>
              <a:buAutoNum type="alphaUcPeriod"/>
            </a:pPr>
            <a:r>
              <a:rPr lang="en-US" sz="2600" dirty="0" smtClean="0">
                <a:solidFill>
                  <a:srgbClr val="002060"/>
                </a:solidFill>
              </a:rPr>
              <a:t>fungi</a:t>
            </a:r>
            <a:endParaRPr lang="en-US" sz="2600" dirty="0">
              <a:solidFill>
                <a:srgbClr val="002060"/>
              </a:solidFill>
            </a:endParaRPr>
          </a:p>
        </p:txBody>
      </p:sp>
      <p:sp>
        <p:nvSpPr>
          <p:cNvPr id="8" name="Content Placeholder 7"/>
          <p:cNvSpPr>
            <a:spLocks noGrp="1"/>
          </p:cNvSpPr>
          <p:nvPr>
            <p:ph sz="quarter" idx="4"/>
          </p:nvPr>
        </p:nvSpPr>
        <p:spPr>
          <a:xfrm>
            <a:off x="4153256" y="1626949"/>
            <a:ext cx="3904222" cy="5090047"/>
          </a:xfrm>
        </p:spPr>
        <p:txBody>
          <a:bodyPr>
            <a:normAutofit/>
          </a:bodyPr>
          <a:lstStyle/>
          <a:p>
            <a:pPr marL="0" indent="0">
              <a:spcBef>
                <a:spcPts val="0"/>
              </a:spcBef>
              <a:buSzPct val="80000"/>
              <a:buNone/>
            </a:pPr>
            <a:r>
              <a:rPr lang="en-US" sz="2600" dirty="0" smtClean="0">
                <a:solidFill>
                  <a:srgbClr val="002060"/>
                </a:solidFill>
              </a:rPr>
              <a:t>By which process does your immune system respond to tissue damage?</a:t>
            </a:r>
          </a:p>
          <a:p>
            <a:pPr marL="685800" indent="-403225">
              <a:spcBef>
                <a:spcPts val="0"/>
              </a:spcBef>
              <a:buClr>
                <a:srgbClr val="FF0000"/>
              </a:buClr>
              <a:buSzPct val="80000"/>
              <a:buFont typeface="+mj-lt"/>
              <a:buAutoNum type="alphaUcPeriod"/>
            </a:pPr>
            <a:r>
              <a:rPr lang="en-US" sz="2600" dirty="0" smtClean="0">
                <a:solidFill>
                  <a:srgbClr val="002060"/>
                </a:solidFill>
              </a:rPr>
              <a:t>phagocytosis</a:t>
            </a:r>
          </a:p>
          <a:p>
            <a:pPr marL="685800" indent="-403225">
              <a:spcBef>
                <a:spcPts val="0"/>
              </a:spcBef>
              <a:buClr>
                <a:srgbClr val="FF0000"/>
              </a:buClr>
              <a:buSzPct val="80000"/>
              <a:buFont typeface="+mj-lt"/>
              <a:buAutoNum type="alphaUcPeriod"/>
            </a:pPr>
            <a:r>
              <a:rPr lang="en-US" sz="2600" dirty="0" smtClean="0">
                <a:solidFill>
                  <a:srgbClr val="002060"/>
                </a:solidFill>
              </a:rPr>
              <a:t>immune response</a:t>
            </a:r>
          </a:p>
          <a:p>
            <a:pPr marL="685800" indent="-403225">
              <a:spcBef>
                <a:spcPts val="0"/>
              </a:spcBef>
              <a:buClr>
                <a:srgbClr val="FF0000"/>
              </a:buClr>
              <a:buSzPct val="80000"/>
              <a:buFont typeface="+mj-lt"/>
              <a:buAutoNum type="alphaUcPeriod"/>
            </a:pPr>
            <a:r>
              <a:rPr lang="en-US" sz="2600" dirty="0" smtClean="0">
                <a:solidFill>
                  <a:srgbClr val="002060"/>
                </a:solidFill>
              </a:rPr>
              <a:t>inflammatory response</a:t>
            </a:r>
          </a:p>
          <a:p>
            <a:pPr marL="685800" indent="-403225">
              <a:spcBef>
                <a:spcPts val="0"/>
              </a:spcBef>
              <a:buClr>
                <a:srgbClr val="FF0000"/>
              </a:buClr>
              <a:buSzPct val="80000"/>
              <a:buFont typeface="+mj-lt"/>
              <a:buAutoNum type="alphaUcPeriod"/>
            </a:pPr>
            <a:r>
              <a:rPr lang="en-US" sz="2600" dirty="0" smtClean="0">
                <a:solidFill>
                  <a:srgbClr val="002060"/>
                </a:solidFill>
              </a:rPr>
              <a:t>allergic reaction</a:t>
            </a:r>
            <a:endParaRPr lang="en-US" sz="2600" dirty="0">
              <a:solidFill>
                <a:srgbClr val="002060"/>
              </a:solidFill>
            </a:endParaRPr>
          </a:p>
        </p:txBody>
      </p:sp>
      <p:sp>
        <p:nvSpPr>
          <p:cNvPr id="5" name="Text Placeholder 4"/>
          <p:cNvSpPr>
            <a:spLocks noGrp="1"/>
          </p:cNvSpPr>
          <p:nvPr>
            <p:ph type="body" idx="1"/>
          </p:nvPr>
        </p:nvSpPr>
        <p:spPr>
          <a:xfrm>
            <a:off x="112971" y="1225748"/>
            <a:ext cx="3920644" cy="355002"/>
          </a:xfrm>
        </p:spPr>
        <p:txBody>
          <a:bodyPr/>
          <a:lstStyle/>
          <a:p>
            <a:r>
              <a:rPr lang="en-US" sz="2400" b="1" dirty="0" smtClean="0"/>
              <a:t>Question 5</a:t>
            </a:r>
            <a:endParaRPr lang="en-US" sz="2400" b="1" dirty="0"/>
          </a:p>
        </p:txBody>
      </p:sp>
      <p:sp>
        <p:nvSpPr>
          <p:cNvPr id="7" name="Text Placeholder 6"/>
          <p:cNvSpPr>
            <a:spLocks noGrp="1"/>
          </p:cNvSpPr>
          <p:nvPr>
            <p:ph type="body" sz="quarter" idx="3"/>
          </p:nvPr>
        </p:nvSpPr>
        <p:spPr>
          <a:xfrm>
            <a:off x="4153257" y="1234294"/>
            <a:ext cx="3901718" cy="355002"/>
          </a:xfrm>
        </p:spPr>
        <p:txBody>
          <a:bodyPr/>
          <a:lstStyle/>
          <a:p>
            <a:r>
              <a:rPr lang="en-US" sz="2400" b="1" dirty="0" smtClean="0"/>
              <a:t>Question 6</a:t>
            </a:r>
            <a:endParaRPr lang="en-US" sz="2400" b="1" dirty="0"/>
          </a:p>
        </p:txBody>
      </p:sp>
      <p:sp>
        <p:nvSpPr>
          <p:cNvPr id="9" name="Rounded Rectangle 8"/>
          <p:cNvSpPr/>
          <p:nvPr/>
        </p:nvSpPr>
        <p:spPr>
          <a:xfrm>
            <a:off x="498475" y="3708846"/>
            <a:ext cx="339013" cy="333286"/>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0" name="Rounded Rectangle 9"/>
          <p:cNvSpPr/>
          <p:nvPr/>
        </p:nvSpPr>
        <p:spPr>
          <a:xfrm>
            <a:off x="4497907" y="4127619"/>
            <a:ext cx="339013" cy="333286"/>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746197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80">
                                          <p:stCondLst>
                                            <p:cond delay="0"/>
                                          </p:stCondLst>
                                        </p:cTn>
                                        <p:tgtEl>
                                          <p:spTgt spid="10"/>
                                        </p:tgtEl>
                                      </p:cBhvr>
                                    </p:animEffect>
                                    <p:anim calcmode="lin" valueType="num">
                                      <p:cBhvr>
                                        <p:cTn id="2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1" dur="26">
                                          <p:stCondLst>
                                            <p:cond delay="650"/>
                                          </p:stCondLst>
                                        </p:cTn>
                                        <p:tgtEl>
                                          <p:spTgt spid="10"/>
                                        </p:tgtEl>
                                      </p:cBhvr>
                                      <p:to x="100000" y="60000"/>
                                    </p:animScale>
                                    <p:animScale>
                                      <p:cBhvr>
                                        <p:cTn id="32" dur="166" decel="50000">
                                          <p:stCondLst>
                                            <p:cond delay="676"/>
                                          </p:stCondLst>
                                        </p:cTn>
                                        <p:tgtEl>
                                          <p:spTgt spid="10"/>
                                        </p:tgtEl>
                                      </p:cBhvr>
                                      <p:to x="100000" y="100000"/>
                                    </p:animScale>
                                    <p:animScale>
                                      <p:cBhvr>
                                        <p:cTn id="33" dur="26">
                                          <p:stCondLst>
                                            <p:cond delay="1312"/>
                                          </p:stCondLst>
                                        </p:cTn>
                                        <p:tgtEl>
                                          <p:spTgt spid="10"/>
                                        </p:tgtEl>
                                      </p:cBhvr>
                                      <p:to x="100000" y="80000"/>
                                    </p:animScale>
                                    <p:animScale>
                                      <p:cBhvr>
                                        <p:cTn id="34" dur="166" decel="50000">
                                          <p:stCondLst>
                                            <p:cond delay="1338"/>
                                          </p:stCondLst>
                                        </p:cTn>
                                        <p:tgtEl>
                                          <p:spTgt spid="10"/>
                                        </p:tgtEl>
                                      </p:cBhvr>
                                      <p:to x="100000" y="100000"/>
                                    </p:animScale>
                                    <p:animScale>
                                      <p:cBhvr>
                                        <p:cTn id="35" dur="26">
                                          <p:stCondLst>
                                            <p:cond delay="1642"/>
                                          </p:stCondLst>
                                        </p:cTn>
                                        <p:tgtEl>
                                          <p:spTgt spid="10"/>
                                        </p:tgtEl>
                                      </p:cBhvr>
                                      <p:to x="100000" y="90000"/>
                                    </p:animScale>
                                    <p:animScale>
                                      <p:cBhvr>
                                        <p:cTn id="36" dur="166" decel="50000">
                                          <p:stCondLst>
                                            <p:cond delay="1668"/>
                                          </p:stCondLst>
                                        </p:cTn>
                                        <p:tgtEl>
                                          <p:spTgt spid="10"/>
                                        </p:tgtEl>
                                      </p:cBhvr>
                                      <p:to x="100000" y="100000"/>
                                    </p:animScale>
                                    <p:animScale>
                                      <p:cBhvr>
                                        <p:cTn id="37" dur="26">
                                          <p:stCondLst>
                                            <p:cond delay="1808"/>
                                          </p:stCondLst>
                                        </p:cTn>
                                        <p:tgtEl>
                                          <p:spTgt spid="10"/>
                                        </p:tgtEl>
                                      </p:cBhvr>
                                      <p:to x="100000" y="95000"/>
                                    </p:animScale>
                                    <p:animScale>
                                      <p:cBhvr>
                                        <p:cTn id="38"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79036" y="4624388"/>
            <a:ext cx="5720489" cy="854075"/>
          </a:xfrm>
        </p:spPr>
        <p:txBody>
          <a:bodyPr rtlCol="0">
            <a:noAutofit/>
          </a:bodyPr>
          <a:lstStyle/>
          <a:p>
            <a:pPr algn="r" eaLnBrk="1" fontAlgn="auto" hangingPunct="1">
              <a:spcAft>
                <a:spcPts val="0"/>
              </a:spcAft>
              <a:defRPr/>
            </a:pPr>
            <a:r>
              <a:rPr lang="en-US" sz="5400" b="1" dirty="0" smtClean="0">
                <a:ea typeface="+mj-ea"/>
                <a:cs typeface="+mj-cs"/>
              </a:rPr>
              <a:t>Immune System</a:t>
            </a:r>
            <a:endParaRPr lang="en-US" sz="5400" b="1" dirty="0">
              <a:ea typeface="+mj-ea"/>
              <a:cs typeface="+mj-cs"/>
            </a:endParaRPr>
          </a:p>
        </p:txBody>
      </p:sp>
      <p:pic>
        <p:nvPicPr>
          <p:cNvPr id="22531" name="Picture Placeholder 7"/>
          <p:cNvPicPr>
            <a:picLocks noGrp="1" noChangeAspect="1"/>
          </p:cNvPicPr>
          <p:nvPr>
            <p:ph type="pic" sz="quarter" idx="12"/>
          </p:nvPr>
        </p:nvPicPr>
        <p:blipFill rotWithShape="1">
          <a:blip r:embed="rId3" cstate="print">
            <a:extLst>
              <a:ext uri="{28A0092B-C50C-407E-A947-70E740481C1C}">
                <a14:useLocalDpi xmlns:a14="http://schemas.microsoft.com/office/drawing/2010/main" val="0"/>
              </a:ext>
            </a:extLst>
          </a:blip>
          <a:srcRect b="5564"/>
          <a:stretch/>
        </p:blipFill>
        <p:spPr>
          <a:xfrm>
            <a:off x="4597054" y="228599"/>
            <a:ext cx="2079951" cy="2044581"/>
          </a:xfrm>
        </p:spPr>
      </p:pic>
      <p:pic>
        <p:nvPicPr>
          <p:cNvPr id="22532" name="Picture Placeholder 8"/>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tretch>
            <a:fillRect/>
          </a:stretch>
        </p:blipFill>
        <p:spPr>
          <a:xfrm>
            <a:off x="6759336" y="2412276"/>
            <a:ext cx="2212861" cy="1971716"/>
          </a:xfrm>
        </p:spPr>
      </p:pic>
      <p:sp>
        <p:nvSpPr>
          <p:cNvPr id="22533" name="Text Placeholder 4"/>
          <p:cNvSpPr>
            <a:spLocks noGrp="1"/>
          </p:cNvSpPr>
          <p:nvPr>
            <p:ph type="body" sz="half" idx="2"/>
          </p:nvPr>
        </p:nvSpPr>
        <p:spPr>
          <a:xfrm>
            <a:off x="429200" y="1391513"/>
            <a:ext cx="3976782" cy="2041525"/>
          </a:xfrm>
        </p:spPr>
        <p:txBody>
          <a:bodyPr/>
          <a:lstStyle/>
          <a:p>
            <a:pPr eaLnBrk="1" hangingPunct="1"/>
            <a:r>
              <a:rPr lang="en-US" sz="5400" b="1" dirty="0" smtClean="0">
                <a:ea typeface="ＭＳ Ｐゴシック" pitchFamily="34" charset="-128"/>
              </a:rPr>
              <a:t>Research 3</a:t>
            </a:r>
          </a:p>
          <a:p>
            <a:pPr eaLnBrk="1" hangingPunct="1"/>
            <a:r>
              <a:rPr lang="en-US" sz="5400" b="1" dirty="0" smtClean="0">
                <a:ea typeface="ＭＳ Ｐゴシック" pitchFamily="34" charset="-128"/>
              </a:rPr>
              <a:t>Bio EOC</a:t>
            </a:r>
          </a:p>
        </p:txBody>
      </p:sp>
      <p:pic>
        <p:nvPicPr>
          <p:cNvPr id="22534" name="Picture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2263" y="4519613"/>
            <a:ext cx="2222500"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3743059" y="5562600"/>
            <a:ext cx="5096142" cy="749300"/>
          </a:xfrm>
        </p:spPr>
        <p:txBody>
          <a:bodyPr>
            <a:noAutofit/>
          </a:bodyPr>
          <a:lstStyle/>
          <a:p>
            <a:pPr algn="r">
              <a:defRPr/>
            </a:pPr>
            <a:r>
              <a:rPr lang="en-US" sz="2800" b="1" dirty="0" smtClean="0">
                <a:solidFill>
                  <a:schemeClr val="bg2">
                    <a:lumMod val="50000"/>
                  </a:schemeClr>
                </a:solidFill>
              </a:rPr>
              <a:t>Don’t leave home without it!</a:t>
            </a:r>
            <a:endParaRPr lang="en-US" sz="2800" b="1" dirty="0">
              <a:solidFill>
                <a:schemeClr val="bg2">
                  <a:lumMod val="50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b="1" dirty="0" smtClean="0">
                <a:ea typeface="ＭＳ Ｐゴシック" pitchFamily="34" charset="-128"/>
              </a:rPr>
              <a:t>What are we learning today?</a:t>
            </a:r>
          </a:p>
        </p:txBody>
      </p:sp>
      <p:sp>
        <p:nvSpPr>
          <p:cNvPr id="4" name="Content Placeholder 3"/>
          <p:cNvSpPr>
            <a:spLocks noGrp="1"/>
          </p:cNvSpPr>
          <p:nvPr>
            <p:ph sz="half" idx="2"/>
          </p:nvPr>
        </p:nvSpPr>
        <p:spPr>
          <a:xfrm>
            <a:off x="239713" y="1674813"/>
            <a:ext cx="3914775" cy="4451350"/>
          </a:xfrm>
        </p:spPr>
        <p:txBody>
          <a:bodyPr/>
          <a:lstStyle/>
          <a:p>
            <a:pPr marL="341313" indent="-341313">
              <a:buClr>
                <a:srgbClr val="002060"/>
              </a:buClr>
              <a:buSzPct val="80000"/>
              <a:buFont typeface="Wingdings" pitchFamily="2" charset="2"/>
              <a:buChar char="q"/>
              <a:defRPr/>
            </a:pPr>
            <a:r>
              <a:rPr lang="en-US" sz="2600" b="1" dirty="0" smtClean="0">
                <a:solidFill>
                  <a:schemeClr val="accent2">
                    <a:lumMod val="75000"/>
                    <a:lumOff val="25000"/>
                  </a:schemeClr>
                </a:solidFill>
                <a:effectLst>
                  <a:outerShdw blurRad="38100" dist="38100" dir="2700000" algn="tl">
                    <a:srgbClr val="000000">
                      <a:alpha val="43137"/>
                    </a:srgbClr>
                  </a:outerShdw>
                </a:effectLst>
              </a:rPr>
              <a:t>SC.912.L.14.52</a:t>
            </a:r>
            <a:r>
              <a:rPr lang="en-US" sz="2600" dirty="0" smtClean="0">
                <a:solidFill>
                  <a:srgbClr val="002060"/>
                </a:solidFill>
              </a:rPr>
              <a:t> Explain </a:t>
            </a:r>
            <a:r>
              <a:rPr lang="en-US" sz="2600" dirty="0">
                <a:solidFill>
                  <a:srgbClr val="002060"/>
                </a:solidFill>
              </a:rPr>
              <a:t>the basic functions of the human immune system, including specific and nonspecific immune response, vaccines, and antibiotics</a:t>
            </a:r>
            <a:endParaRPr lang="en-US" sz="2600" dirty="0" smtClean="0">
              <a:solidFill>
                <a:srgbClr val="002060"/>
              </a:solidFill>
            </a:endParaRPr>
          </a:p>
        </p:txBody>
      </p:sp>
      <p:sp>
        <p:nvSpPr>
          <p:cNvPr id="23556" name="Content Placeholder 4"/>
          <p:cNvSpPr>
            <a:spLocks noGrp="1"/>
          </p:cNvSpPr>
          <p:nvPr>
            <p:ph sz="quarter" idx="4"/>
          </p:nvPr>
        </p:nvSpPr>
        <p:spPr>
          <a:xfrm>
            <a:off x="4400551" y="1794617"/>
            <a:ext cx="3743592" cy="3678135"/>
          </a:xfrm>
        </p:spPr>
        <p:txBody>
          <a:bodyPr>
            <a:normAutofit/>
          </a:bodyPr>
          <a:lstStyle/>
          <a:p>
            <a:pPr marL="341313" indent="-341313">
              <a:spcBef>
                <a:spcPct val="0"/>
              </a:spcBef>
              <a:buClr>
                <a:srgbClr val="002060"/>
              </a:buClr>
              <a:buFont typeface="Wingdings" pitchFamily="2" charset="2"/>
              <a:buChar char="q"/>
            </a:pPr>
            <a:r>
              <a:rPr lang="en-US" sz="2600" dirty="0" smtClean="0">
                <a:solidFill>
                  <a:srgbClr val="002060"/>
                </a:solidFill>
                <a:ea typeface="ＭＳ Ｐゴシック" pitchFamily="34" charset="-128"/>
              </a:rPr>
              <a:t>I will </a:t>
            </a:r>
            <a:r>
              <a:rPr lang="en-US" sz="2600" dirty="0">
                <a:solidFill>
                  <a:srgbClr val="002060"/>
                </a:solidFill>
                <a:ea typeface="ＭＳ Ｐゴシック" pitchFamily="34" charset="-128"/>
              </a:rPr>
              <a:t>identify </a:t>
            </a:r>
            <a:r>
              <a:rPr lang="en-US" sz="2600" dirty="0" smtClean="0">
                <a:solidFill>
                  <a:srgbClr val="002060"/>
                </a:solidFill>
                <a:ea typeface="ＭＳ Ｐゴシック" pitchFamily="34" charset="-128"/>
              </a:rPr>
              <a:t>and explain </a:t>
            </a:r>
            <a:r>
              <a:rPr lang="en-US" sz="2600" dirty="0">
                <a:solidFill>
                  <a:srgbClr val="002060"/>
                </a:solidFill>
                <a:ea typeface="ＭＳ Ｐゴシック" pitchFamily="34" charset="-128"/>
              </a:rPr>
              <a:t>the </a:t>
            </a:r>
            <a:r>
              <a:rPr lang="en-US" sz="2600" b="1" i="1" dirty="0">
                <a:solidFill>
                  <a:schemeClr val="accent2">
                    <a:lumMod val="75000"/>
                    <a:lumOff val="25000"/>
                  </a:schemeClr>
                </a:solidFill>
                <a:effectLst>
                  <a:outerShdw blurRad="38100" dist="38100" dir="2700000" algn="tl">
                    <a:srgbClr val="000000">
                      <a:alpha val="43137"/>
                    </a:srgbClr>
                  </a:outerShdw>
                </a:effectLst>
                <a:ea typeface="ＭＳ Ｐゴシック" pitchFamily="34" charset="-128"/>
              </a:rPr>
              <a:t>basic functions</a:t>
            </a:r>
            <a:r>
              <a:rPr lang="en-US" sz="2600" dirty="0">
                <a:solidFill>
                  <a:srgbClr val="002060"/>
                </a:solidFill>
                <a:ea typeface="ＭＳ Ｐゴシック" pitchFamily="34" charset="-128"/>
              </a:rPr>
              <a:t> of </a:t>
            </a:r>
            <a:r>
              <a:rPr lang="en-US" sz="2600" dirty="0" smtClean="0">
                <a:solidFill>
                  <a:srgbClr val="002060"/>
                </a:solidFill>
                <a:ea typeface="ＭＳ Ｐゴシック" pitchFamily="34" charset="-128"/>
              </a:rPr>
              <a:t>the human </a:t>
            </a:r>
            <a:r>
              <a:rPr lang="en-US" sz="2600" b="1" i="1" dirty="0">
                <a:solidFill>
                  <a:schemeClr val="accent2">
                    <a:lumMod val="75000"/>
                    <a:lumOff val="25000"/>
                  </a:schemeClr>
                </a:solidFill>
                <a:effectLst>
                  <a:outerShdw blurRad="38100" dist="38100" dir="2700000" algn="tl">
                    <a:srgbClr val="000000">
                      <a:alpha val="43137"/>
                    </a:srgbClr>
                  </a:outerShdw>
                </a:effectLst>
                <a:ea typeface="ＭＳ Ｐゴシック" pitchFamily="34" charset="-128"/>
              </a:rPr>
              <a:t>immune system</a:t>
            </a:r>
            <a:r>
              <a:rPr lang="en-US" sz="2600" dirty="0">
                <a:solidFill>
                  <a:srgbClr val="002060"/>
                </a:solidFill>
                <a:ea typeface="ＭＳ Ｐゴシック" pitchFamily="34" charset="-128"/>
              </a:rPr>
              <a:t>, including </a:t>
            </a:r>
            <a:r>
              <a:rPr lang="en-US" sz="2600" b="1" i="1" dirty="0">
                <a:solidFill>
                  <a:schemeClr val="accent2">
                    <a:lumMod val="75000"/>
                    <a:lumOff val="25000"/>
                  </a:schemeClr>
                </a:solidFill>
                <a:effectLst>
                  <a:outerShdw blurRad="38100" dist="38100" dir="2700000" algn="tl">
                    <a:srgbClr val="000000">
                      <a:alpha val="43137"/>
                    </a:srgbClr>
                  </a:outerShdw>
                </a:effectLst>
                <a:ea typeface="ＭＳ Ｐゴシック" pitchFamily="34" charset="-128"/>
              </a:rPr>
              <a:t>specific</a:t>
            </a:r>
            <a:r>
              <a:rPr lang="en-US" sz="2600" dirty="0">
                <a:solidFill>
                  <a:srgbClr val="002060"/>
                </a:solidFill>
                <a:ea typeface="ＭＳ Ｐゴシック" pitchFamily="34" charset="-128"/>
              </a:rPr>
              <a:t> and </a:t>
            </a:r>
            <a:r>
              <a:rPr lang="en-US" sz="2600" b="1" i="1" dirty="0">
                <a:solidFill>
                  <a:schemeClr val="accent2">
                    <a:lumMod val="75000"/>
                    <a:lumOff val="25000"/>
                  </a:schemeClr>
                </a:solidFill>
                <a:effectLst>
                  <a:outerShdw blurRad="38100" dist="38100" dir="2700000" algn="tl">
                    <a:srgbClr val="000000">
                      <a:alpha val="43137"/>
                    </a:srgbClr>
                  </a:outerShdw>
                </a:effectLst>
                <a:ea typeface="ＭＳ Ｐゴシック" pitchFamily="34" charset="-128"/>
              </a:rPr>
              <a:t>nonspecific</a:t>
            </a:r>
            <a:r>
              <a:rPr lang="en-US" sz="2600" dirty="0">
                <a:solidFill>
                  <a:schemeClr val="accent2">
                    <a:lumMod val="75000"/>
                    <a:lumOff val="25000"/>
                  </a:schemeClr>
                </a:solidFill>
                <a:ea typeface="ＭＳ Ｐゴシック" pitchFamily="34" charset="-128"/>
              </a:rPr>
              <a:t> </a:t>
            </a:r>
            <a:r>
              <a:rPr lang="en-US" sz="2600" dirty="0" smtClean="0">
                <a:solidFill>
                  <a:srgbClr val="002060"/>
                </a:solidFill>
                <a:ea typeface="ＭＳ Ｐゴシック" pitchFamily="34" charset="-128"/>
              </a:rPr>
              <a:t>immune responses.</a:t>
            </a:r>
            <a:endParaRPr lang="en-US" sz="2600" dirty="0" smtClean="0">
              <a:solidFill>
                <a:schemeClr val="tx1"/>
              </a:solidFill>
              <a:ea typeface="ＭＳ Ｐゴシック" pitchFamily="34" charset="-128"/>
            </a:endParaRPr>
          </a:p>
        </p:txBody>
      </p:sp>
      <p:sp>
        <p:nvSpPr>
          <p:cNvPr id="9" name="Text Placeholder 8"/>
          <p:cNvSpPr>
            <a:spLocks noGrp="1"/>
          </p:cNvSpPr>
          <p:nvPr>
            <p:ph type="body" idx="1"/>
          </p:nvPr>
        </p:nvSpPr>
        <p:spPr>
          <a:xfrm>
            <a:off x="334963" y="1241425"/>
            <a:ext cx="3657600" cy="323850"/>
          </a:xfrm>
        </p:spPr>
        <p:txBody>
          <a:bodyPr/>
          <a:lstStyle/>
          <a:p>
            <a:pPr algn="l">
              <a:defRPr/>
            </a:pPr>
            <a:r>
              <a:rPr lang="en-US" sz="2800" b="1" dirty="0" smtClean="0"/>
              <a:t>Benchmark</a:t>
            </a:r>
            <a:endParaRPr lang="en-US" b="1" dirty="0"/>
          </a:p>
        </p:txBody>
      </p:sp>
      <p:sp>
        <p:nvSpPr>
          <p:cNvPr id="10" name="Text Placeholder 9"/>
          <p:cNvSpPr>
            <a:spLocks noGrp="1"/>
          </p:cNvSpPr>
          <p:nvPr>
            <p:ph type="body" sz="quarter" idx="3"/>
          </p:nvPr>
        </p:nvSpPr>
        <p:spPr>
          <a:xfrm>
            <a:off x="4400550" y="1241425"/>
            <a:ext cx="3657600" cy="323850"/>
          </a:xfrm>
        </p:spPr>
        <p:txBody>
          <a:bodyPr/>
          <a:lstStyle/>
          <a:p>
            <a:pPr>
              <a:defRPr/>
            </a:pPr>
            <a:r>
              <a:rPr lang="en-US" sz="2800" b="1" dirty="0" smtClean="0"/>
              <a:t>Objectives</a:t>
            </a:r>
            <a:endParaRPr lang="en-US" sz="28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484188"/>
            <a:ext cx="7556500" cy="797681"/>
          </a:xfrm>
        </p:spPr>
        <p:txBody>
          <a:bodyPr/>
          <a:lstStyle/>
          <a:p>
            <a:r>
              <a:rPr lang="en-US" b="1" dirty="0" smtClean="0"/>
              <a:t>What is the essential question?</a:t>
            </a:r>
            <a:endParaRPr lang="en-US" b="1" dirty="0"/>
          </a:p>
        </p:txBody>
      </p:sp>
      <p:sp>
        <p:nvSpPr>
          <p:cNvPr id="3" name="Content Placeholder 2"/>
          <p:cNvSpPr>
            <a:spLocks noGrp="1"/>
          </p:cNvSpPr>
          <p:nvPr>
            <p:ph sz="half" idx="1"/>
          </p:nvPr>
        </p:nvSpPr>
        <p:spPr>
          <a:xfrm>
            <a:off x="299103" y="1460310"/>
            <a:ext cx="7589303" cy="5162681"/>
          </a:xfrm>
        </p:spPr>
        <p:txBody>
          <a:bodyPr>
            <a:normAutofit/>
          </a:bodyPr>
          <a:lstStyle/>
          <a:p>
            <a:pPr marL="0" indent="0">
              <a:spcBef>
                <a:spcPts val="0"/>
              </a:spcBef>
              <a:spcAft>
                <a:spcPts val="600"/>
              </a:spcAft>
              <a:buSzPct val="80000"/>
              <a:buNone/>
            </a:pPr>
            <a:r>
              <a:rPr lang="en-US" sz="2800" b="1" dirty="0" smtClean="0">
                <a:solidFill>
                  <a:srgbClr val="002060"/>
                </a:solidFill>
              </a:rPr>
              <a:t>Why is the immune response considered a specific defense against pathogens, while the inflammatory response is </a:t>
            </a:r>
            <a:br>
              <a:rPr lang="en-US" sz="2800" b="1" dirty="0" smtClean="0">
                <a:solidFill>
                  <a:srgbClr val="002060"/>
                </a:solidFill>
              </a:rPr>
            </a:br>
            <a:r>
              <a:rPr lang="en-US" sz="2800" b="1" dirty="0" smtClean="0">
                <a:solidFill>
                  <a:srgbClr val="002060"/>
                </a:solidFill>
              </a:rPr>
              <a:t>considered a nonspecific</a:t>
            </a:r>
            <a:br>
              <a:rPr lang="en-US" sz="2800" b="1" dirty="0" smtClean="0">
                <a:solidFill>
                  <a:srgbClr val="002060"/>
                </a:solidFill>
              </a:rPr>
            </a:br>
            <a:r>
              <a:rPr lang="en-US" sz="2800" b="1" dirty="0" smtClean="0">
                <a:solidFill>
                  <a:srgbClr val="002060"/>
                </a:solidFill>
              </a:rPr>
              <a:t>defense?</a:t>
            </a:r>
          </a:p>
        </p:txBody>
      </p:sp>
      <p:pic>
        <p:nvPicPr>
          <p:cNvPr id="5" name="Content Placeholder 4"/>
          <p:cNvPicPr>
            <a:picLocks noGrp="1" noChangeAspect="1"/>
          </p:cNvPicPr>
          <p:nvPr>
            <p:ph sz="half" idx="2"/>
          </p:nvPr>
        </p:nvPicPr>
        <p:blipFill>
          <a:blip r:embed="rId3" cstate="print"/>
          <a:srcRect/>
          <a:stretch>
            <a:fillRect/>
          </a:stretch>
        </p:blipFill>
        <p:spPr>
          <a:xfrm>
            <a:off x="5164008" y="3326804"/>
            <a:ext cx="3843512" cy="2791211"/>
          </a:xfrm>
          <a:ln w="57150">
            <a:solidFill>
              <a:schemeClr val="accent2">
                <a:lumMod val="75000"/>
                <a:lumOff val="25000"/>
              </a:schemeClr>
            </a:solidFill>
          </a:ln>
        </p:spPr>
      </p:pic>
      <p:pic>
        <p:nvPicPr>
          <p:cNvPr id="6" name="Content Placeholder 10">
            <a:hlinkClick r:id="rId4"/>
          </p:cNvPr>
          <p:cNvPicPr>
            <a:picLocks noChangeAspect="1"/>
          </p:cNvPicPr>
          <p:nvPr/>
        </p:nvPicPr>
        <p:blipFill rotWithShape="1">
          <a:blip r:embed="rId5" cstate="print">
            <a:extLst>
              <a:ext uri="{28A0092B-C50C-407E-A947-70E740481C1C}">
                <a14:useLocalDpi xmlns:a14="http://schemas.microsoft.com/office/drawing/2010/main" val="0"/>
              </a:ext>
            </a:extLst>
          </a:blip>
          <a:srcRect b="3789"/>
          <a:stretch/>
        </p:blipFill>
        <p:spPr bwMode="auto">
          <a:xfrm>
            <a:off x="389291" y="3918187"/>
            <a:ext cx="4609041" cy="2199828"/>
          </a:xfrm>
          <a:prstGeom prst="rect">
            <a:avLst/>
          </a:prstGeom>
          <a:noFill/>
          <a:ln w="57150">
            <a:solidFill>
              <a:schemeClr val="accent2">
                <a:lumMod val="75000"/>
                <a:lumOff val="2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44835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484188"/>
            <a:ext cx="7556500" cy="797681"/>
          </a:xfrm>
        </p:spPr>
        <p:txBody>
          <a:bodyPr/>
          <a:lstStyle/>
          <a:p>
            <a:r>
              <a:rPr lang="en-US" b="1" dirty="0" smtClean="0"/>
              <a:t>What are the basics?</a:t>
            </a:r>
            <a:endParaRPr lang="en-US" b="1" dirty="0"/>
          </a:p>
        </p:txBody>
      </p:sp>
      <p:sp>
        <p:nvSpPr>
          <p:cNvPr id="3" name="Content Placeholder 2"/>
          <p:cNvSpPr>
            <a:spLocks noGrp="1"/>
          </p:cNvSpPr>
          <p:nvPr>
            <p:ph sz="half" idx="1"/>
          </p:nvPr>
        </p:nvSpPr>
        <p:spPr>
          <a:xfrm>
            <a:off x="299103" y="1213503"/>
            <a:ext cx="4392537" cy="5409488"/>
          </a:xfrm>
        </p:spPr>
        <p:txBody>
          <a:bodyPr>
            <a:normAutofit lnSpcReduction="10000"/>
          </a:bodyPr>
          <a:lstStyle/>
          <a:p>
            <a:pPr marL="341313" indent="-341313">
              <a:spcBef>
                <a:spcPts val="0"/>
              </a:spcBef>
              <a:spcAft>
                <a:spcPts val="600"/>
              </a:spcAft>
              <a:buSzPct val="80000"/>
              <a:buFont typeface="Wingdings" pitchFamily="2" charset="2"/>
              <a:buChar char="q"/>
            </a:pPr>
            <a:r>
              <a:rPr lang="en-US" sz="2600" b="1" i="1" u="sng" dirty="0" smtClean="0">
                <a:solidFill>
                  <a:srgbClr val="FF0000"/>
                </a:solidFill>
                <a:effectLst>
                  <a:outerShdw blurRad="38100" dist="38100" dir="2700000" algn="tl">
                    <a:srgbClr val="000000">
                      <a:alpha val="43137"/>
                    </a:srgbClr>
                  </a:outerShdw>
                </a:effectLst>
              </a:rPr>
              <a:t>Homeostasis</a:t>
            </a:r>
            <a:r>
              <a:rPr lang="en-US" sz="2600" dirty="0" smtClean="0">
                <a:solidFill>
                  <a:srgbClr val="002060"/>
                </a:solidFill>
              </a:rPr>
              <a:t> is the ability of an organism to maintain a stable internal environment.</a:t>
            </a:r>
          </a:p>
          <a:p>
            <a:pPr marL="341313" indent="-341313">
              <a:spcBef>
                <a:spcPts val="0"/>
              </a:spcBef>
              <a:spcAft>
                <a:spcPts val="600"/>
              </a:spcAft>
              <a:buSzPct val="80000"/>
              <a:buFont typeface="Wingdings" pitchFamily="2" charset="2"/>
              <a:buChar char="q"/>
            </a:pPr>
            <a:r>
              <a:rPr lang="en-US" sz="2600" dirty="0" smtClean="0">
                <a:solidFill>
                  <a:srgbClr val="002060"/>
                </a:solidFill>
              </a:rPr>
              <a:t>Diseases can disrupt this stability.</a:t>
            </a:r>
          </a:p>
          <a:p>
            <a:pPr marL="341313" indent="-341313">
              <a:spcBef>
                <a:spcPts val="0"/>
              </a:spcBef>
              <a:spcAft>
                <a:spcPts val="600"/>
              </a:spcAft>
              <a:buSzPct val="80000"/>
              <a:buFont typeface="Wingdings" pitchFamily="2" charset="2"/>
              <a:buChar char="q"/>
            </a:pPr>
            <a:r>
              <a:rPr lang="en-US" sz="2600" dirty="0" smtClean="0">
                <a:solidFill>
                  <a:srgbClr val="002060"/>
                </a:solidFill>
              </a:rPr>
              <a:t>Your </a:t>
            </a:r>
            <a:r>
              <a:rPr lang="en-US" sz="2600" b="1" i="1" u="sng" dirty="0" smtClean="0">
                <a:solidFill>
                  <a:srgbClr val="FF0000"/>
                </a:solidFill>
                <a:effectLst>
                  <a:outerShdw blurRad="38100" dist="38100" dir="2700000" algn="tl">
                    <a:srgbClr val="000000">
                      <a:alpha val="43137"/>
                    </a:srgbClr>
                  </a:outerShdw>
                </a:effectLst>
              </a:rPr>
              <a:t>immune system</a:t>
            </a:r>
            <a:r>
              <a:rPr lang="en-US" sz="2600" dirty="0" smtClean="0">
                <a:solidFill>
                  <a:srgbClr val="FF0000"/>
                </a:solidFill>
              </a:rPr>
              <a:t> </a:t>
            </a:r>
            <a:r>
              <a:rPr lang="en-US" sz="2600" dirty="0" smtClean="0">
                <a:solidFill>
                  <a:srgbClr val="002060"/>
                </a:solidFill>
              </a:rPr>
              <a:t>is the organ system that protects your body from disease.</a:t>
            </a:r>
          </a:p>
          <a:p>
            <a:pPr marL="341313" indent="-341313">
              <a:spcBef>
                <a:spcPts val="0"/>
              </a:spcBef>
              <a:spcAft>
                <a:spcPts val="600"/>
              </a:spcAft>
              <a:buSzPct val="80000"/>
              <a:buFont typeface="Wingdings" pitchFamily="2" charset="2"/>
              <a:buChar char="q"/>
            </a:pPr>
            <a:r>
              <a:rPr lang="en-US" sz="2600" dirty="0" smtClean="0">
                <a:solidFill>
                  <a:srgbClr val="002060"/>
                </a:solidFill>
              </a:rPr>
              <a:t>Your body has three different lines of defense against </a:t>
            </a:r>
            <a:r>
              <a:rPr lang="en-US" sz="2600" b="1" i="1" u="sng" dirty="0" smtClean="0">
                <a:solidFill>
                  <a:srgbClr val="FF0000"/>
                </a:solidFill>
                <a:effectLst>
                  <a:outerShdw blurRad="38100" dist="38100" dir="2700000" algn="tl">
                    <a:srgbClr val="000000">
                      <a:alpha val="43137"/>
                    </a:srgbClr>
                  </a:outerShdw>
                </a:effectLst>
              </a:rPr>
              <a:t>pathogens</a:t>
            </a:r>
            <a:r>
              <a:rPr lang="en-US" sz="2600" dirty="0" smtClean="0">
                <a:solidFill>
                  <a:srgbClr val="002060"/>
                </a:solidFill>
              </a:rPr>
              <a:t>, or disease causing agents. </a:t>
            </a:r>
          </a:p>
        </p:txBody>
      </p:sp>
      <p:pic>
        <p:nvPicPr>
          <p:cNvPr id="5" name="Content Placeholder 4"/>
          <p:cNvPicPr>
            <a:picLocks noGrp="1" noChangeAspect="1"/>
          </p:cNvPicPr>
          <p:nvPr>
            <p:ph sz="half" idx="2"/>
          </p:nvPr>
        </p:nvPicPr>
        <p:blipFill rotWithShape="1">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l="8334" t="3962" b="15128"/>
          <a:stretch/>
        </p:blipFill>
        <p:spPr>
          <a:xfrm>
            <a:off x="4751462" y="1281869"/>
            <a:ext cx="3136307" cy="4621928"/>
          </a:xfrm>
        </p:spPr>
      </p:pic>
    </p:spTree>
    <p:extLst>
      <p:ext uri="{BB962C8B-B14F-4D97-AF65-F5344CB8AC3E}">
        <p14:creationId xmlns:p14="http://schemas.microsoft.com/office/powerpoint/2010/main" val="5044835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rotWithShape="1">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l="8334" t="3962" b="15128"/>
          <a:stretch/>
        </p:blipFill>
        <p:spPr>
          <a:xfrm>
            <a:off x="5854890" y="2128966"/>
            <a:ext cx="2907943" cy="4285393"/>
          </a:xfrm>
        </p:spPr>
      </p:pic>
      <p:sp>
        <p:nvSpPr>
          <p:cNvPr id="2" name="Title 1"/>
          <p:cNvSpPr>
            <a:spLocks noGrp="1"/>
          </p:cNvSpPr>
          <p:nvPr>
            <p:ph type="title"/>
          </p:nvPr>
        </p:nvSpPr>
        <p:spPr>
          <a:xfrm>
            <a:off x="498475" y="300252"/>
            <a:ext cx="7556500" cy="981618"/>
          </a:xfrm>
        </p:spPr>
        <p:txBody>
          <a:bodyPr/>
          <a:lstStyle/>
          <a:p>
            <a:r>
              <a:rPr lang="en-US" sz="3200" b="1" dirty="0" smtClean="0"/>
              <a:t>What are the two types of immune defense?</a:t>
            </a:r>
            <a:endParaRPr lang="en-US" sz="3200" b="1" dirty="0"/>
          </a:p>
        </p:txBody>
      </p:sp>
      <p:sp>
        <p:nvSpPr>
          <p:cNvPr id="3" name="Content Placeholder 2"/>
          <p:cNvSpPr>
            <a:spLocks noGrp="1"/>
          </p:cNvSpPr>
          <p:nvPr>
            <p:ph sz="half" idx="1"/>
          </p:nvPr>
        </p:nvSpPr>
        <p:spPr>
          <a:xfrm>
            <a:off x="163773" y="1460307"/>
            <a:ext cx="6182436" cy="5172416"/>
          </a:xfrm>
        </p:spPr>
        <p:txBody>
          <a:bodyPr>
            <a:noAutofit/>
          </a:bodyPr>
          <a:lstStyle/>
          <a:p>
            <a:pPr marL="341313" indent="-341313">
              <a:spcBef>
                <a:spcPts val="0"/>
              </a:spcBef>
              <a:spcAft>
                <a:spcPts val="600"/>
              </a:spcAft>
              <a:buSzPct val="80000"/>
              <a:buFont typeface="Wingdings" pitchFamily="2" charset="2"/>
              <a:buChar char="q"/>
            </a:pPr>
            <a:r>
              <a:rPr lang="en-US" sz="2600" dirty="0">
                <a:solidFill>
                  <a:schemeClr val="tx1"/>
                </a:solidFill>
              </a:rPr>
              <a:t>The immune system includes two general categories of defense mechanisms against infection.</a:t>
            </a:r>
          </a:p>
          <a:p>
            <a:pPr marL="573088" lvl="1" indent="-344488">
              <a:spcBef>
                <a:spcPts val="0"/>
              </a:spcBef>
              <a:spcAft>
                <a:spcPts val="600"/>
              </a:spcAft>
              <a:buSzPct val="80000"/>
              <a:buFont typeface="Wingdings" pitchFamily="2" charset="2"/>
              <a:buChar char="q"/>
            </a:pPr>
            <a:r>
              <a:rPr lang="en-US" sz="2600" b="1" i="1" dirty="0">
                <a:solidFill>
                  <a:srgbClr val="FF0000"/>
                </a:solidFill>
                <a:effectLst>
                  <a:outerShdw blurRad="38100" dist="38100" dir="2700000" algn="tl">
                    <a:srgbClr val="000000">
                      <a:alpha val="43137"/>
                    </a:srgbClr>
                  </a:outerShdw>
                </a:effectLst>
              </a:rPr>
              <a:t>Nonspecific defenses </a:t>
            </a:r>
            <a:r>
              <a:rPr lang="en-US" sz="2600" b="1" i="1" dirty="0" smtClean="0">
                <a:solidFill>
                  <a:srgbClr val="FF0000"/>
                </a:solidFill>
                <a:effectLst>
                  <a:outerShdw blurRad="38100" dist="38100" dir="2700000" algn="tl">
                    <a:srgbClr val="000000">
                      <a:alpha val="43137"/>
                    </a:srgbClr>
                  </a:outerShdw>
                </a:effectLst>
              </a:rPr>
              <a:t/>
            </a:r>
            <a:br>
              <a:rPr lang="en-US" sz="2600" b="1" i="1" dirty="0" smtClean="0">
                <a:solidFill>
                  <a:srgbClr val="FF0000"/>
                </a:solidFill>
                <a:effectLst>
                  <a:outerShdw blurRad="38100" dist="38100" dir="2700000" algn="tl">
                    <a:srgbClr val="000000">
                      <a:alpha val="43137"/>
                    </a:srgbClr>
                  </a:outerShdw>
                </a:effectLst>
              </a:rPr>
            </a:br>
            <a:r>
              <a:rPr lang="en-US" sz="2600" dirty="0" smtClean="0">
                <a:solidFill>
                  <a:schemeClr val="tx1"/>
                </a:solidFill>
              </a:rPr>
              <a:t>guard </a:t>
            </a:r>
            <a:r>
              <a:rPr lang="en-US" sz="2600" dirty="0">
                <a:solidFill>
                  <a:schemeClr val="tx1"/>
                </a:solidFill>
              </a:rPr>
              <a:t>against infections by keeping most things out of </a:t>
            </a:r>
            <a:r>
              <a:rPr lang="en-US" sz="2600" dirty="0" smtClean="0">
                <a:solidFill>
                  <a:schemeClr val="tx1"/>
                </a:solidFill>
              </a:rPr>
              <a:t/>
            </a:r>
            <a:br>
              <a:rPr lang="en-US" sz="2600" dirty="0" smtClean="0">
                <a:solidFill>
                  <a:schemeClr val="tx1"/>
                </a:solidFill>
              </a:rPr>
            </a:br>
            <a:r>
              <a:rPr lang="en-US" sz="2600" dirty="0" smtClean="0">
                <a:solidFill>
                  <a:schemeClr val="tx1"/>
                </a:solidFill>
              </a:rPr>
              <a:t>the </a:t>
            </a:r>
            <a:r>
              <a:rPr lang="en-US" sz="2600" dirty="0">
                <a:solidFill>
                  <a:schemeClr val="tx1"/>
                </a:solidFill>
              </a:rPr>
              <a:t>body.</a:t>
            </a:r>
          </a:p>
          <a:p>
            <a:pPr marL="573088" lvl="1" indent="-344488">
              <a:spcBef>
                <a:spcPts val="0"/>
              </a:spcBef>
              <a:spcAft>
                <a:spcPts val="600"/>
              </a:spcAft>
              <a:buSzPct val="80000"/>
              <a:buFont typeface="Wingdings" pitchFamily="2" charset="2"/>
              <a:buChar char="q"/>
            </a:pPr>
            <a:r>
              <a:rPr lang="en-US" sz="2600" b="1" i="1" dirty="0">
                <a:solidFill>
                  <a:srgbClr val="FF0000"/>
                </a:solidFill>
                <a:effectLst>
                  <a:outerShdw blurRad="38100" dist="38100" dir="2700000" algn="tl">
                    <a:srgbClr val="000000">
                      <a:alpha val="43137"/>
                    </a:srgbClr>
                  </a:outerShdw>
                </a:effectLst>
              </a:rPr>
              <a:t>Specific defenses </a:t>
            </a:r>
            <a:r>
              <a:rPr lang="en-US" sz="2600" dirty="0">
                <a:solidFill>
                  <a:schemeClr val="tx1"/>
                </a:solidFill>
              </a:rPr>
              <a:t>track down harmful pathogens that </a:t>
            </a:r>
            <a:r>
              <a:rPr lang="en-US" sz="2600" dirty="0" smtClean="0">
                <a:solidFill>
                  <a:schemeClr val="tx1"/>
                </a:solidFill>
              </a:rPr>
              <a:t/>
            </a:r>
            <a:br>
              <a:rPr lang="en-US" sz="2600" dirty="0" smtClean="0">
                <a:solidFill>
                  <a:schemeClr val="tx1"/>
                </a:solidFill>
              </a:rPr>
            </a:br>
            <a:r>
              <a:rPr lang="en-US" sz="2600" dirty="0" smtClean="0">
                <a:solidFill>
                  <a:schemeClr val="tx1"/>
                </a:solidFill>
              </a:rPr>
              <a:t>have </a:t>
            </a:r>
            <a:r>
              <a:rPr lang="en-US" sz="2600" dirty="0">
                <a:solidFill>
                  <a:schemeClr val="tx1"/>
                </a:solidFill>
              </a:rPr>
              <a:t>managed to break </a:t>
            </a:r>
            <a:r>
              <a:rPr lang="en-US" sz="2600" dirty="0" smtClean="0">
                <a:solidFill>
                  <a:schemeClr val="tx1"/>
                </a:solidFill>
              </a:rPr>
              <a:t>through</a:t>
            </a:r>
            <a:br>
              <a:rPr lang="en-US" sz="2600" dirty="0" smtClean="0">
                <a:solidFill>
                  <a:schemeClr val="tx1"/>
                </a:solidFill>
              </a:rPr>
            </a:br>
            <a:r>
              <a:rPr lang="en-US" sz="2600" dirty="0" smtClean="0">
                <a:solidFill>
                  <a:schemeClr val="tx1"/>
                </a:solidFill>
              </a:rPr>
              <a:t>the </a:t>
            </a:r>
            <a:r>
              <a:rPr lang="en-US" sz="2600" dirty="0">
                <a:solidFill>
                  <a:schemeClr val="tx1"/>
                </a:solidFill>
              </a:rPr>
              <a:t>body’s </a:t>
            </a:r>
            <a:r>
              <a:rPr lang="en-US" sz="2600" dirty="0" smtClean="0">
                <a:solidFill>
                  <a:schemeClr val="tx1"/>
                </a:solidFill>
              </a:rPr>
              <a:t>nonspecific defenses</a:t>
            </a:r>
            <a:r>
              <a:rPr lang="en-US" sz="2600" dirty="0">
                <a:solidFill>
                  <a:schemeClr val="tx1"/>
                </a:solidFill>
              </a:rPr>
              <a:t>.</a:t>
            </a:r>
          </a:p>
        </p:txBody>
      </p:sp>
    </p:spTree>
    <p:extLst>
      <p:ext uri="{BB962C8B-B14F-4D97-AF65-F5344CB8AC3E}">
        <p14:creationId xmlns:p14="http://schemas.microsoft.com/office/powerpoint/2010/main" val="23913442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443244"/>
            <a:ext cx="7556500" cy="1116012"/>
          </a:xfrm>
        </p:spPr>
        <p:txBody>
          <a:bodyPr/>
          <a:lstStyle/>
          <a:p>
            <a:r>
              <a:rPr lang="en-US" b="1" dirty="0" smtClean="0"/>
              <a:t>1</a:t>
            </a:r>
            <a:r>
              <a:rPr lang="en-US" b="1" baseline="30000" dirty="0" smtClean="0"/>
              <a:t>st</a:t>
            </a:r>
            <a:r>
              <a:rPr lang="en-US" b="1" dirty="0" smtClean="0"/>
              <a:t> Line of Defense: Barriers to Infection</a:t>
            </a:r>
            <a:endParaRPr lang="en-US" b="1" dirty="0"/>
          </a:p>
        </p:txBody>
      </p:sp>
      <p:pic>
        <p:nvPicPr>
          <p:cNvPr id="7" name="Content Placeholder 6"/>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509426" y="1262738"/>
            <a:ext cx="3515077" cy="2317948"/>
          </a:xfrm>
          <a:ln w="57150">
            <a:solidFill>
              <a:schemeClr val="accent2">
                <a:lumMod val="50000"/>
                <a:lumOff val="50000"/>
              </a:schemeClr>
            </a:solidFill>
          </a:ln>
        </p:spPr>
      </p:pic>
      <p:sp>
        <p:nvSpPr>
          <p:cNvPr id="5" name="Content Placeholder 4"/>
          <p:cNvSpPr>
            <a:spLocks noGrp="1"/>
          </p:cNvSpPr>
          <p:nvPr>
            <p:ph sz="half" idx="15"/>
          </p:nvPr>
        </p:nvSpPr>
        <p:spPr>
          <a:xfrm>
            <a:off x="179462" y="1600200"/>
            <a:ext cx="8682527" cy="5176615"/>
          </a:xfrm>
        </p:spPr>
        <p:txBody>
          <a:bodyPr>
            <a:noAutofit/>
          </a:bodyPr>
          <a:lstStyle/>
          <a:p>
            <a:pPr marL="341313" indent="-341313">
              <a:spcBef>
                <a:spcPts val="0"/>
              </a:spcBef>
              <a:buSzPct val="80000"/>
              <a:buFont typeface="Wingdings" pitchFamily="2" charset="2"/>
              <a:buChar char="q"/>
            </a:pPr>
            <a:r>
              <a:rPr lang="en-US" sz="2200" dirty="0">
                <a:solidFill>
                  <a:srgbClr val="002060"/>
                </a:solidFill>
              </a:rPr>
              <a:t>To cause disease, a </a:t>
            </a:r>
            <a:r>
              <a:rPr lang="en-US" sz="2200" dirty="0" smtClean="0">
                <a:solidFill>
                  <a:srgbClr val="002060"/>
                </a:solidFill>
              </a:rPr>
              <a:t>pathogen</a:t>
            </a:r>
            <a:br>
              <a:rPr lang="en-US" sz="2200" dirty="0" smtClean="0">
                <a:solidFill>
                  <a:srgbClr val="002060"/>
                </a:solidFill>
              </a:rPr>
            </a:br>
            <a:r>
              <a:rPr lang="en-US" sz="2200" dirty="0" smtClean="0">
                <a:solidFill>
                  <a:srgbClr val="002060"/>
                </a:solidFill>
              </a:rPr>
              <a:t>must </a:t>
            </a:r>
            <a:r>
              <a:rPr lang="en-US" sz="2200" dirty="0">
                <a:solidFill>
                  <a:srgbClr val="002060"/>
                </a:solidFill>
              </a:rPr>
              <a:t>invade the </a:t>
            </a:r>
            <a:r>
              <a:rPr lang="en-US" sz="2200" dirty="0" smtClean="0">
                <a:solidFill>
                  <a:srgbClr val="002060"/>
                </a:solidFill>
              </a:rPr>
              <a:t>body</a:t>
            </a:r>
            <a:r>
              <a:rPr lang="en-US" sz="2200" dirty="0">
                <a:solidFill>
                  <a:srgbClr val="002060"/>
                </a:solidFill>
              </a:rPr>
              <a:t>.</a:t>
            </a:r>
          </a:p>
          <a:p>
            <a:pPr marL="341313" indent="-341313">
              <a:spcBef>
                <a:spcPts val="0"/>
              </a:spcBef>
              <a:buSzPct val="80000"/>
              <a:buFont typeface="Wingdings" pitchFamily="2" charset="2"/>
              <a:buChar char="q"/>
            </a:pPr>
            <a:r>
              <a:rPr lang="en-US" sz="2200" dirty="0">
                <a:solidFill>
                  <a:srgbClr val="002060"/>
                </a:solidFill>
              </a:rPr>
              <a:t>Your body has barriers to </a:t>
            </a:r>
            <a:r>
              <a:rPr lang="en-US" sz="2200" dirty="0" smtClean="0">
                <a:solidFill>
                  <a:srgbClr val="002060"/>
                </a:solidFill>
              </a:rPr>
              <a:t/>
            </a:r>
            <a:br>
              <a:rPr lang="en-US" sz="2200" dirty="0" smtClean="0">
                <a:solidFill>
                  <a:srgbClr val="002060"/>
                </a:solidFill>
              </a:rPr>
            </a:br>
            <a:r>
              <a:rPr lang="en-US" sz="2200" dirty="0" smtClean="0">
                <a:solidFill>
                  <a:srgbClr val="002060"/>
                </a:solidFill>
              </a:rPr>
              <a:t>keep </a:t>
            </a:r>
            <a:r>
              <a:rPr lang="en-US" sz="2200" dirty="0">
                <a:solidFill>
                  <a:srgbClr val="002060"/>
                </a:solidFill>
              </a:rPr>
              <a:t>this pathogens out.</a:t>
            </a:r>
          </a:p>
          <a:p>
            <a:pPr marL="569913" lvl="1" indent="-341313">
              <a:spcBef>
                <a:spcPts val="0"/>
              </a:spcBef>
              <a:buSzPct val="80000"/>
              <a:buFont typeface="Wingdings" pitchFamily="2" charset="2"/>
              <a:buChar char="q"/>
            </a:pPr>
            <a:r>
              <a:rPr lang="en-US" sz="2200" b="1" i="1" dirty="0">
                <a:solidFill>
                  <a:srgbClr val="FF0000"/>
                </a:solidFill>
                <a:effectLst>
                  <a:outerShdw blurRad="38100" dist="38100" dir="2700000" algn="tl">
                    <a:srgbClr val="000000">
                      <a:alpha val="43137"/>
                    </a:srgbClr>
                  </a:outerShdw>
                </a:effectLst>
              </a:rPr>
              <a:t>Skin</a:t>
            </a:r>
            <a:r>
              <a:rPr lang="en-US" sz="2200" dirty="0"/>
              <a:t> </a:t>
            </a:r>
            <a:r>
              <a:rPr lang="en-US" sz="2200" dirty="0">
                <a:solidFill>
                  <a:srgbClr val="002060"/>
                </a:solidFill>
              </a:rPr>
              <a:t>provides a protective </a:t>
            </a:r>
            <a:r>
              <a:rPr lang="en-US" sz="2200" dirty="0" smtClean="0">
                <a:solidFill>
                  <a:srgbClr val="002060"/>
                </a:solidFill>
              </a:rPr>
              <a:t/>
            </a:r>
            <a:br>
              <a:rPr lang="en-US" sz="2200" dirty="0" smtClean="0">
                <a:solidFill>
                  <a:srgbClr val="002060"/>
                </a:solidFill>
              </a:rPr>
            </a:br>
            <a:r>
              <a:rPr lang="en-US" sz="2200" dirty="0" smtClean="0">
                <a:solidFill>
                  <a:srgbClr val="002060"/>
                </a:solidFill>
              </a:rPr>
              <a:t>barrier</a:t>
            </a:r>
            <a:r>
              <a:rPr lang="en-US" sz="2200" dirty="0">
                <a:solidFill>
                  <a:srgbClr val="002060"/>
                </a:solidFill>
              </a:rPr>
              <a:t>.</a:t>
            </a:r>
          </a:p>
          <a:p>
            <a:pPr marL="569913" lvl="1" indent="-341313">
              <a:spcBef>
                <a:spcPts val="0"/>
              </a:spcBef>
              <a:buSzPct val="80000"/>
              <a:buFont typeface="Wingdings" pitchFamily="2" charset="2"/>
              <a:buChar char="q"/>
            </a:pPr>
            <a:r>
              <a:rPr lang="en-US" sz="2200" b="1" i="1" dirty="0">
                <a:solidFill>
                  <a:srgbClr val="FF0000"/>
                </a:solidFill>
                <a:effectLst>
                  <a:outerShdw blurRad="38100" dist="38100" dir="2700000" algn="tl">
                    <a:srgbClr val="000000">
                      <a:alpha val="43137"/>
                    </a:srgbClr>
                  </a:outerShdw>
                </a:effectLst>
              </a:rPr>
              <a:t>Mucous membranes </a:t>
            </a:r>
            <a:r>
              <a:rPr lang="en-US" sz="2200" dirty="0">
                <a:solidFill>
                  <a:srgbClr val="002060"/>
                </a:solidFill>
              </a:rPr>
              <a:t>line up </a:t>
            </a:r>
            <a:r>
              <a:rPr lang="en-US" sz="2200" dirty="0" smtClean="0">
                <a:solidFill>
                  <a:srgbClr val="002060"/>
                </a:solidFill>
              </a:rPr>
              <a:t>interior</a:t>
            </a:r>
            <a:br>
              <a:rPr lang="en-US" sz="2200" dirty="0" smtClean="0">
                <a:solidFill>
                  <a:srgbClr val="002060"/>
                </a:solidFill>
              </a:rPr>
            </a:br>
            <a:r>
              <a:rPr lang="en-US" sz="2200" dirty="0" smtClean="0">
                <a:solidFill>
                  <a:srgbClr val="002060"/>
                </a:solidFill>
              </a:rPr>
              <a:t>surfaces </a:t>
            </a:r>
            <a:r>
              <a:rPr lang="en-US" sz="2200" dirty="0">
                <a:solidFill>
                  <a:srgbClr val="002060"/>
                </a:solidFill>
              </a:rPr>
              <a:t>that </a:t>
            </a:r>
            <a:r>
              <a:rPr lang="en-US" sz="2200" dirty="0" smtClean="0">
                <a:solidFill>
                  <a:srgbClr val="002060"/>
                </a:solidFill>
              </a:rPr>
              <a:t>come into contact with</a:t>
            </a:r>
            <a:br>
              <a:rPr lang="en-US" sz="2200" dirty="0" smtClean="0">
                <a:solidFill>
                  <a:srgbClr val="002060"/>
                </a:solidFill>
              </a:rPr>
            </a:br>
            <a:r>
              <a:rPr lang="en-US" sz="2200" dirty="0" smtClean="0">
                <a:solidFill>
                  <a:srgbClr val="002060"/>
                </a:solidFill>
              </a:rPr>
              <a:t>the environment</a:t>
            </a:r>
            <a:r>
              <a:rPr lang="en-US" sz="2200" dirty="0">
                <a:solidFill>
                  <a:srgbClr val="002060"/>
                </a:solidFill>
              </a:rPr>
              <a:t>.</a:t>
            </a:r>
          </a:p>
          <a:p>
            <a:pPr marL="569913" lvl="1" indent="-341313">
              <a:spcBef>
                <a:spcPts val="0"/>
              </a:spcBef>
              <a:buSzPct val="80000"/>
              <a:buFont typeface="Wingdings" pitchFamily="2" charset="2"/>
              <a:buChar char="q"/>
            </a:pPr>
            <a:r>
              <a:rPr lang="en-US" sz="2200" dirty="0">
                <a:solidFill>
                  <a:srgbClr val="002060"/>
                </a:solidFill>
              </a:rPr>
              <a:t>Pathogens that are </a:t>
            </a:r>
            <a:r>
              <a:rPr lang="en-US" sz="2200" dirty="0" smtClean="0">
                <a:solidFill>
                  <a:srgbClr val="002060"/>
                </a:solidFill>
              </a:rPr>
              <a:t>swallowed</a:t>
            </a:r>
            <a:br>
              <a:rPr lang="en-US" sz="2200" dirty="0" smtClean="0">
                <a:solidFill>
                  <a:srgbClr val="002060"/>
                </a:solidFill>
              </a:rPr>
            </a:br>
            <a:r>
              <a:rPr lang="en-US" sz="2200" dirty="0" smtClean="0">
                <a:solidFill>
                  <a:srgbClr val="002060"/>
                </a:solidFill>
              </a:rPr>
              <a:t>are </a:t>
            </a:r>
            <a:r>
              <a:rPr lang="en-US" sz="2200" dirty="0">
                <a:solidFill>
                  <a:srgbClr val="002060"/>
                </a:solidFill>
              </a:rPr>
              <a:t>likely to be destroyed </a:t>
            </a:r>
            <a:r>
              <a:rPr lang="en-US" sz="2200" dirty="0" smtClean="0">
                <a:solidFill>
                  <a:srgbClr val="002060"/>
                </a:solidFill>
              </a:rPr>
              <a:t>by</a:t>
            </a:r>
            <a:br>
              <a:rPr lang="en-US" sz="2200" dirty="0" smtClean="0">
                <a:solidFill>
                  <a:srgbClr val="002060"/>
                </a:solidFill>
              </a:rPr>
            </a:br>
            <a:r>
              <a:rPr lang="en-US" sz="2200" dirty="0" smtClean="0">
                <a:solidFill>
                  <a:srgbClr val="002060"/>
                </a:solidFill>
              </a:rPr>
              <a:t>your </a:t>
            </a:r>
            <a:r>
              <a:rPr lang="en-US" sz="2200" b="1" i="1" dirty="0">
                <a:solidFill>
                  <a:srgbClr val="FF0000"/>
                </a:solidFill>
                <a:effectLst>
                  <a:outerShdw blurRad="38100" dist="38100" dir="2700000" algn="tl">
                    <a:srgbClr val="000000">
                      <a:alpha val="43137"/>
                    </a:srgbClr>
                  </a:outerShdw>
                </a:effectLst>
              </a:rPr>
              <a:t>stomach acids</a:t>
            </a:r>
            <a:r>
              <a:rPr lang="en-US" sz="2200" dirty="0"/>
              <a:t>.</a:t>
            </a:r>
          </a:p>
          <a:p>
            <a:pPr marL="569913" lvl="1" indent="-341313">
              <a:spcBef>
                <a:spcPts val="0"/>
              </a:spcBef>
              <a:buSzPct val="80000"/>
              <a:buFont typeface="Wingdings" pitchFamily="2" charset="2"/>
              <a:buChar char="q"/>
            </a:pPr>
            <a:r>
              <a:rPr lang="en-US" sz="2200" b="1" i="1" dirty="0">
                <a:solidFill>
                  <a:srgbClr val="FF0000"/>
                </a:solidFill>
                <a:effectLst>
                  <a:outerShdw blurRad="38100" dist="38100" dir="2700000" algn="tl">
                    <a:srgbClr val="000000">
                      <a:alpha val="43137"/>
                    </a:srgbClr>
                  </a:outerShdw>
                </a:effectLst>
              </a:rPr>
              <a:t>Sweat</a:t>
            </a:r>
            <a:r>
              <a:rPr lang="en-US" sz="2200" dirty="0"/>
              <a:t> </a:t>
            </a:r>
            <a:r>
              <a:rPr lang="en-US" sz="2200" dirty="0">
                <a:solidFill>
                  <a:srgbClr val="002060"/>
                </a:solidFill>
              </a:rPr>
              <a:t>and</a:t>
            </a:r>
            <a:r>
              <a:rPr lang="en-US" sz="2200" dirty="0"/>
              <a:t> </a:t>
            </a:r>
            <a:r>
              <a:rPr lang="en-US" sz="2200" b="1" i="1" dirty="0">
                <a:solidFill>
                  <a:srgbClr val="FF0000"/>
                </a:solidFill>
                <a:effectLst>
                  <a:outerShdw blurRad="38100" dist="38100" dir="2700000" algn="tl">
                    <a:srgbClr val="000000">
                      <a:alpha val="43137"/>
                    </a:srgbClr>
                  </a:outerShdw>
                </a:effectLst>
              </a:rPr>
              <a:t>tears</a:t>
            </a:r>
            <a:r>
              <a:rPr lang="en-US" sz="2200" dirty="0"/>
              <a:t> </a:t>
            </a:r>
            <a:r>
              <a:rPr lang="en-US" sz="2200" dirty="0">
                <a:solidFill>
                  <a:srgbClr val="002060"/>
                </a:solidFill>
              </a:rPr>
              <a:t>contains salts, acids</a:t>
            </a:r>
            <a:r>
              <a:rPr lang="en-US" sz="2200" dirty="0" smtClean="0">
                <a:solidFill>
                  <a:srgbClr val="002060"/>
                </a:solidFill>
              </a:rPr>
              <a:t>,</a:t>
            </a:r>
            <a:br>
              <a:rPr lang="en-US" sz="2200" dirty="0" smtClean="0">
                <a:solidFill>
                  <a:srgbClr val="002060"/>
                </a:solidFill>
              </a:rPr>
            </a:br>
            <a:r>
              <a:rPr lang="en-US" sz="2200" dirty="0" smtClean="0">
                <a:solidFill>
                  <a:srgbClr val="002060"/>
                </a:solidFill>
              </a:rPr>
              <a:t>and </a:t>
            </a:r>
            <a:r>
              <a:rPr lang="en-US" sz="2200" dirty="0">
                <a:solidFill>
                  <a:srgbClr val="002060"/>
                </a:solidFill>
              </a:rPr>
              <a:t>enzymes that help kill </a:t>
            </a:r>
            <a:r>
              <a:rPr lang="en-US" sz="2200" dirty="0" smtClean="0">
                <a:solidFill>
                  <a:srgbClr val="002060"/>
                </a:solidFill>
              </a:rPr>
              <a:t>pathogens</a:t>
            </a:r>
            <a:br>
              <a:rPr lang="en-US" sz="2200" dirty="0" smtClean="0">
                <a:solidFill>
                  <a:srgbClr val="002060"/>
                </a:solidFill>
              </a:rPr>
            </a:br>
            <a:r>
              <a:rPr lang="en-US" sz="2200" dirty="0" smtClean="0">
                <a:solidFill>
                  <a:srgbClr val="002060"/>
                </a:solidFill>
              </a:rPr>
              <a:t>in </a:t>
            </a:r>
            <a:r>
              <a:rPr lang="en-US" sz="2200" dirty="0">
                <a:solidFill>
                  <a:srgbClr val="002060"/>
                </a:solidFill>
              </a:rPr>
              <a:t>your skin and eyes. </a:t>
            </a:r>
          </a:p>
        </p:txBody>
      </p:sp>
      <p:pic>
        <p:nvPicPr>
          <p:cNvPr id="8" name="Content Placeholder 7"/>
          <p:cNvPicPr>
            <a:picLocks noGrp="1" noChangeAspect="1"/>
          </p:cNvPicPr>
          <p:nvPr>
            <p:ph sz="half" idx="16"/>
          </p:nvPr>
        </p:nvPicPr>
        <p:blipFill>
          <a:blip r:embed="rId4" cstate="print">
            <a:extLst>
              <a:ext uri="{28A0092B-C50C-407E-A947-70E740481C1C}">
                <a14:useLocalDpi xmlns:a14="http://schemas.microsoft.com/office/drawing/2010/main" val="0"/>
              </a:ext>
            </a:extLst>
          </a:blip>
          <a:stretch>
            <a:fillRect/>
          </a:stretch>
        </p:blipFill>
        <p:spPr>
          <a:xfrm>
            <a:off x="5717136" y="3862714"/>
            <a:ext cx="3255949" cy="2441962"/>
          </a:xfrm>
          <a:ln w="57150">
            <a:solidFill>
              <a:schemeClr val="accent2">
                <a:lumMod val="50000"/>
                <a:lumOff val="50000"/>
              </a:schemeClr>
            </a:solidFill>
          </a:ln>
        </p:spPr>
      </p:pic>
    </p:spTree>
    <p:extLst>
      <p:ext uri="{BB962C8B-B14F-4D97-AF65-F5344CB8AC3E}">
        <p14:creationId xmlns:p14="http://schemas.microsoft.com/office/powerpoint/2010/main" val="3625288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fade">
                                      <p:cBhvr>
                                        <p:cTn id="26" dur="1000"/>
                                        <p:tgtEl>
                                          <p:spTgt spid="5">
                                            <p:txEl>
                                              <p:pRg st="3" end="3"/>
                                            </p:txEl>
                                          </p:spTgt>
                                        </p:tgtEl>
                                      </p:cBhvr>
                                    </p:animEffect>
                                    <p:anim calcmode="lin" valueType="num">
                                      <p:cBhvr>
                                        <p:cTn id="27"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fade">
                                      <p:cBhvr>
                                        <p:cTn id="33" dur="1000"/>
                                        <p:tgtEl>
                                          <p:spTgt spid="5">
                                            <p:txEl>
                                              <p:pRg st="4" end="4"/>
                                            </p:txEl>
                                          </p:spTgt>
                                        </p:tgtEl>
                                      </p:cBhvr>
                                    </p:animEffect>
                                    <p:anim calcmode="lin" valueType="num">
                                      <p:cBhvr>
                                        <p:cTn id="34"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5">
                                            <p:txEl>
                                              <p:pRg st="5" end="5"/>
                                            </p:txEl>
                                          </p:spTgt>
                                        </p:tgtEl>
                                        <p:attrNameLst>
                                          <p:attrName>style.visibility</p:attrName>
                                        </p:attrNameLst>
                                      </p:cBhvr>
                                      <p:to>
                                        <p:strVal val="visible"/>
                                      </p:to>
                                    </p:set>
                                    <p:animEffect transition="in" filter="fade">
                                      <p:cBhvr>
                                        <p:cTn id="40" dur="1000"/>
                                        <p:tgtEl>
                                          <p:spTgt spid="5">
                                            <p:txEl>
                                              <p:pRg st="5" end="5"/>
                                            </p:txEl>
                                          </p:spTgt>
                                        </p:tgtEl>
                                      </p:cBhvr>
                                    </p:animEffect>
                                    <p:anim calcmode="lin" valueType="num">
                                      <p:cBhvr>
                                        <p:cTn id="41"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2nd Line of Defense: Inflammatory Response</a:t>
            </a:r>
            <a:endParaRPr lang="en-US" b="1" dirty="0"/>
          </a:p>
        </p:txBody>
      </p:sp>
      <p:pic>
        <p:nvPicPr>
          <p:cNvPr id="11" name="Content Placeholder 10">
            <a:hlinkClick r:id="rId3"/>
          </p:cNvPr>
          <p:cNvPicPr>
            <a:picLocks noGrp="1" noChangeAspect="1"/>
          </p:cNvPicPr>
          <p:nvPr>
            <p:ph sz="half" idx="2"/>
          </p:nvPr>
        </p:nvPicPr>
        <p:blipFill rotWithShape="1">
          <a:blip r:embed="rId4" cstate="print">
            <a:extLst>
              <a:ext uri="{28A0092B-C50C-407E-A947-70E740481C1C}">
                <a14:useLocalDpi xmlns:a14="http://schemas.microsoft.com/office/drawing/2010/main" val="0"/>
              </a:ext>
            </a:extLst>
          </a:blip>
          <a:srcRect b="3789"/>
          <a:stretch/>
        </p:blipFill>
        <p:spPr>
          <a:xfrm>
            <a:off x="3486684" y="4035647"/>
            <a:ext cx="5614056" cy="2679507"/>
          </a:xfrm>
        </p:spPr>
      </p:pic>
      <p:sp>
        <p:nvSpPr>
          <p:cNvPr id="10" name="Content Placeholder 9"/>
          <p:cNvSpPr>
            <a:spLocks noGrp="1"/>
          </p:cNvSpPr>
          <p:nvPr>
            <p:ph sz="half" idx="1"/>
          </p:nvPr>
        </p:nvSpPr>
        <p:spPr>
          <a:xfrm>
            <a:off x="68367" y="1692064"/>
            <a:ext cx="8929822" cy="5057273"/>
          </a:xfrm>
        </p:spPr>
        <p:txBody>
          <a:bodyPr>
            <a:normAutofit/>
          </a:bodyPr>
          <a:lstStyle/>
          <a:p>
            <a:pPr marL="341313" indent="-341313">
              <a:spcBef>
                <a:spcPts val="0"/>
              </a:spcBef>
              <a:buSzPct val="80000"/>
              <a:buFont typeface="Wingdings" pitchFamily="2" charset="2"/>
              <a:buChar char="q"/>
            </a:pPr>
            <a:r>
              <a:rPr lang="en-US" sz="2400" dirty="0" smtClean="0">
                <a:solidFill>
                  <a:srgbClr val="002060"/>
                </a:solidFill>
              </a:rPr>
              <a:t>The</a:t>
            </a:r>
            <a:r>
              <a:rPr lang="en-US" sz="2400" dirty="0" smtClean="0"/>
              <a:t> </a:t>
            </a:r>
            <a:r>
              <a:rPr lang="en-US" sz="2400" b="1" i="1" dirty="0" smtClean="0">
                <a:solidFill>
                  <a:srgbClr val="FF0000"/>
                </a:solidFill>
                <a:effectLst>
                  <a:outerShdw blurRad="38100" dist="38100" dir="2700000" algn="tl">
                    <a:srgbClr val="000000">
                      <a:alpha val="43137"/>
                    </a:srgbClr>
                  </a:outerShdw>
                </a:effectLst>
              </a:rPr>
              <a:t>inflammatory response </a:t>
            </a:r>
            <a:r>
              <a:rPr lang="en-US" sz="2400" dirty="0" smtClean="0">
                <a:solidFill>
                  <a:srgbClr val="002060"/>
                </a:solidFill>
              </a:rPr>
              <a:t>is the body’s response</a:t>
            </a:r>
            <a:br>
              <a:rPr lang="en-US" sz="2400" dirty="0" smtClean="0">
                <a:solidFill>
                  <a:srgbClr val="002060"/>
                </a:solidFill>
              </a:rPr>
            </a:br>
            <a:r>
              <a:rPr lang="en-US" sz="2400" dirty="0" smtClean="0">
                <a:solidFill>
                  <a:srgbClr val="002060"/>
                </a:solidFill>
              </a:rPr>
              <a:t>to tissue damage.</a:t>
            </a:r>
          </a:p>
          <a:p>
            <a:pPr marL="569913" lvl="1" indent="-341313">
              <a:spcBef>
                <a:spcPts val="0"/>
              </a:spcBef>
              <a:buSzPct val="80000"/>
              <a:buFont typeface="Wingdings" pitchFamily="2" charset="2"/>
              <a:buChar char="q"/>
            </a:pPr>
            <a:r>
              <a:rPr lang="en-US" sz="2400" dirty="0" smtClean="0">
                <a:solidFill>
                  <a:srgbClr val="002060"/>
                </a:solidFill>
              </a:rPr>
              <a:t>As soon as pathogen enters your body, damaged tissue releases chemical signal.</a:t>
            </a:r>
          </a:p>
          <a:p>
            <a:pPr marL="569913" lvl="1" indent="-341313">
              <a:spcBef>
                <a:spcPts val="0"/>
              </a:spcBef>
              <a:buSzPct val="80000"/>
              <a:buFont typeface="Wingdings" pitchFamily="2" charset="2"/>
              <a:buChar char="q"/>
            </a:pPr>
            <a:r>
              <a:rPr lang="en-US" sz="2400" dirty="0" smtClean="0">
                <a:solidFill>
                  <a:srgbClr val="002060"/>
                </a:solidFill>
              </a:rPr>
              <a:t>Blood vessels expand. What is a consequence of this?</a:t>
            </a:r>
          </a:p>
          <a:p>
            <a:pPr marL="569913" lvl="1" indent="-341313">
              <a:spcBef>
                <a:spcPts val="0"/>
              </a:spcBef>
              <a:buSzPct val="80000"/>
              <a:buFont typeface="Wingdings" pitchFamily="2" charset="2"/>
              <a:buChar char="q"/>
            </a:pPr>
            <a:r>
              <a:rPr lang="en-US" sz="2400" dirty="0" smtClean="0">
                <a:solidFill>
                  <a:srgbClr val="002060"/>
                </a:solidFill>
              </a:rPr>
              <a:t>Plasma carries </a:t>
            </a:r>
            <a:r>
              <a:rPr lang="en-US" sz="2400" b="1" i="1" dirty="0" smtClean="0">
                <a:solidFill>
                  <a:srgbClr val="FF0000"/>
                </a:solidFill>
                <a:effectLst>
                  <a:outerShdw blurRad="38100" dist="38100" dir="2700000" algn="tl">
                    <a:srgbClr val="000000">
                      <a:alpha val="43137"/>
                    </a:srgbClr>
                  </a:outerShdw>
                </a:effectLst>
              </a:rPr>
              <a:t>macrophages</a:t>
            </a:r>
            <a:r>
              <a:rPr lang="en-US" sz="2400" b="1" dirty="0" smtClean="0"/>
              <a:t> </a:t>
            </a:r>
            <a:r>
              <a:rPr lang="en-US" sz="2400" dirty="0" smtClean="0">
                <a:solidFill>
                  <a:srgbClr val="002060"/>
                </a:solidFill>
              </a:rPr>
              <a:t>that engulf and destroy pathogens during </a:t>
            </a:r>
            <a:r>
              <a:rPr lang="en-US" sz="2400" dirty="0" smtClean="0"/>
              <a:t/>
            </a:r>
            <a:br>
              <a:rPr lang="en-US" sz="2400" dirty="0" smtClean="0"/>
            </a:br>
            <a:r>
              <a:rPr lang="en-US" sz="2400" b="1" i="1" dirty="0" smtClean="0">
                <a:solidFill>
                  <a:srgbClr val="FF0000"/>
                </a:solidFill>
                <a:effectLst>
                  <a:outerShdw blurRad="38100" dist="38100" dir="2700000" algn="tl">
                    <a:srgbClr val="000000">
                      <a:alpha val="43137"/>
                    </a:srgbClr>
                  </a:outerShdw>
                </a:effectLst>
              </a:rPr>
              <a:t>phagocytosis</a:t>
            </a:r>
          </a:p>
          <a:p>
            <a:pPr marL="569913" lvl="1" indent="-341313">
              <a:spcBef>
                <a:spcPts val="0"/>
              </a:spcBef>
              <a:buSzPct val="80000"/>
              <a:buFont typeface="Wingdings" pitchFamily="2" charset="2"/>
              <a:buChar char="q"/>
            </a:pPr>
            <a:r>
              <a:rPr lang="en-US" sz="2400" dirty="0" smtClean="0">
                <a:solidFill>
                  <a:srgbClr val="002060"/>
                </a:solidFill>
              </a:rPr>
              <a:t>If infection persists, </a:t>
            </a:r>
            <a:br>
              <a:rPr lang="en-US" sz="2400" dirty="0" smtClean="0">
                <a:solidFill>
                  <a:srgbClr val="002060"/>
                </a:solidFill>
              </a:rPr>
            </a:br>
            <a:r>
              <a:rPr lang="en-US" sz="2400" dirty="0" smtClean="0">
                <a:solidFill>
                  <a:srgbClr val="002060"/>
                </a:solidFill>
              </a:rPr>
              <a:t>body may increase</a:t>
            </a:r>
            <a:br>
              <a:rPr lang="en-US" sz="2400" dirty="0" smtClean="0">
                <a:solidFill>
                  <a:srgbClr val="002060"/>
                </a:solidFill>
              </a:rPr>
            </a:br>
            <a:r>
              <a:rPr lang="en-US" sz="2400" dirty="0" smtClean="0">
                <a:solidFill>
                  <a:srgbClr val="002060"/>
                </a:solidFill>
              </a:rPr>
              <a:t>temperature</a:t>
            </a:r>
            <a:br>
              <a:rPr lang="en-US" sz="2400" dirty="0" smtClean="0">
                <a:solidFill>
                  <a:srgbClr val="002060"/>
                </a:solidFill>
              </a:rPr>
            </a:br>
            <a:r>
              <a:rPr lang="en-US" sz="2400" dirty="0" smtClean="0">
                <a:solidFill>
                  <a:srgbClr val="002060"/>
                </a:solidFill>
              </a:rPr>
              <a:t>resulting in a </a:t>
            </a:r>
            <a:r>
              <a:rPr lang="en-US" sz="2400" b="1" i="1" dirty="0" smtClean="0">
                <a:solidFill>
                  <a:srgbClr val="FF0000"/>
                </a:solidFill>
                <a:effectLst>
                  <a:outerShdw blurRad="38100" dist="38100" dir="2700000" algn="tl">
                    <a:srgbClr val="000000">
                      <a:alpha val="43137"/>
                    </a:srgbClr>
                  </a:outerShdw>
                </a:effectLst>
              </a:rPr>
              <a:t>fever</a:t>
            </a:r>
            <a:r>
              <a:rPr lang="en-US" sz="2400" dirty="0" smtClean="0"/>
              <a:t>.</a:t>
            </a:r>
            <a:br>
              <a:rPr lang="en-US" sz="2400" dirty="0" smtClean="0"/>
            </a:br>
            <a:r>
              <a:rPr lang="en-US" sz="2400" dirty="0" smtClean="0">
                <a:solidFill>
                  <a:srgbClr val="002060"/>
                </a:solidFill>
              </a:rPr>
              <a:t>Why?</a:t>
            </a:r>
          </a:p>
          <a:p>
            <a:pPr marL="569913" lvl="1" indent="-341313">
              <a:spcBef>
                <a:spcPts val="0"/>
              </a:spcBef>
              <a:buSzPct val="80000"/>
              <a:buFont typeface="Wingdings" pitchFamily="2" charset="2"/>
              <a:buChar char="q"/>
            </a:pPr>
            <a:endParaRPr lang="en-US" sz="2400" dirty="0"/>
          </a:p>
        </p:txBody>
      </p:sp>
    </p:spTree>
    <p:extLst>
      <p:ext uri="{BB962C8B-B14F-4D97-AF65-F5344CB8AC3E}">
        <p14:creationId xmlns:p14="http://schemas.microsoft.com/office/powerpoint/2010/main" val="2756146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Inflammatory Response</a:t>
            </a:r>
            <a:endParaRPr lang="en-US" dirty="0"/>
          </a:p>
        </p:txBody>
      </p:sp>
      <p:sp>
        <p:nvSpPr>
          <p:cNvPr id="3" name="Content Placeholder 2"/>
          <p:cNvSpPr>
            <a:spLocks noGrp="1"/>
          </p:cNvSpPr>
          <p:nvPr>
            <p:ph idx="1"/>
          </p:nvPr>
        </p:nvSpPr>
        <p:spPr>
          <a:xfrm>
            <a:off x="218364" y="1241947"/>
            <a:ext cx="8748215" cy="5418162"/>
          </a:xfrm>
        </p:spPr>
        <p:txBody>
          <a:bodyPr/>
          <a:lstStyle/>
          <a:p>
            <a:pPr marL="463550" lvl="0" indent="-463550">
              <a:spcBef>
                <a:spcPts val="0"/>
              </a:spcBef>
              <a:buNone/>
            </a:pPr>
            <a:r>
              <a:rPr lang="en-US" sz="2300" b="1" i="1" dirty="0" smtClean="0">
                <a:solidFill>
                  <a:srgbClr val="002060"/>
                </a:solidFill>
              </a:rPr>
              <a:t>__6_ </a:t>
            </a:r>
            <a:r>
              <a:rPr lang="en-US" sz="2500" b="1" i="1" dirty="0" smtClean="0">
                <a:solidFill>
                  <a:srgbClr val="002060"/>
                </a:solidFill>
              </a:rPr>
              <a:t>The temperature of the area around the injury </a:t>
            </a:r>
            <a:br>
              <a:rPr lang="en-US" sz="2500" b="1" i="1" dirty="0" smtClean="0">
                <a:solidFill>
                  <a:srgbClr val="002060"/>
                </a:solidFill>
              </a:rPr>
            </a:br>
            <a:r>
              <a:rPr lang="en-US" sz="2500" b="1" i="1" dirty="0" smtClean="0">
                <a:solidFill>
                  <a:srgbClr val="002060"/>
                </a:solidFill>
              </a:rPr>
              <a:t>increases suppressing bacterial growth. </a:t>
            </a:r>
          </a:p>
          <a:p>
            <a:pPr marL="463550" lvl="0" indent="-463550">
              <a:spcBef>
                <a:spcPts val="0"/>
              </a:spcBef>
              <a:buNone/>
            </a:pPr>
            <a:r>
              <a:rPr lang="en-US" sz="2500" b="1" i="1" dirty="0" smtClean="0">
                <a:solidFill>
                  <a:srgbClr val="002060"/>
                </a:solidFill>
              </a:rPr>
              <a:t>__2_ </a:t>
            </a:r>
            <a:r>
              <a:rPr lang="en-US" sz="2500" b="1" i="1" dirty="0" smtClean="0">
                <a:solidFill>
                  <a:srgbClr val="002060"/>
                </a:solidFill>
              </a:rPr>
              <a:t>Signals cause more fluid than normal to leak out of capillaries near the injury and swelling results. </a:t>
            </a:r>
          </a:p>
          <a:p>
            <a:pPr marL="463550" lvl="0" indent="-463550">
              <a:spcBef>
                <a:spcPts val="0"/>
              </a:spcBef>
              <a:buNone/>
            </a:pPr>
            <a:r>
              <a:rPr lang="en-US" sz="2500" b="1" i="1" dirty="0" smtClean="0">
                <a:solidFill>
                  <a:srgbClr val="002060"/>
                </a:solidFill>
              </a:rPr>
              <a:t>__5_ </a:t>
            </a:r>
            <a:r>
              <a:rPr lang="en-US" sz="2500" b="1" i="1" dirty="0" smtClean="0">
                <a:solidFill>
                  <a:srgbClr val="002060"/>
                </a:solidFill>
              </a:rPr>
              <a:t>Some cells responding to signals dilate blood vessels, causing more blood to flow in, and the area reddens. </a:t>
            </a:r>
          </a:p>
          <a:p>
            <a:pPr marL="463550" lvl="0" indent="-463550">
              <a:spcBef>
                <a:spcPts val="0"/>
              </a:spcBef>
              <a:buNone/>
            </a:pPr>
            <a:r>
              <a:rPr lang="en-US" sz="2500" b="1" i="1" dirty="0" smtClean="0">
                <a:solidFill>
                  <a:srgbClr val="002060"/>
                </a:solidFill>
              </a:rPr>
              <a:t>_4__ </a:t>
            </a:r>
            <a:r>
              <a:rPr lang="en-US" sz="2500" b="1" i="1" dirty="0" smtClean="0">
                <a:solidFill>
                  <a:srgbClr val="002060"/>
                </a:solidFill>
              </a:rPr>
              <a:t>WBC attack invading pathogens and consume dead and infected cells. </a:t>
            </a:r>
          </a:p>
          <a:p>
            <a:pPr marL="463550" lvl="0" indent="-463550">
              <a:spcBef>
                <a:spcPts val="0"/>
              </a:spcBef>
              <a:buNone/>
            </a:pPr>
            <a:r>
              <a:rPr lang="en-US" sz="2500" b="1" i="1" dirty="0" smtClean="0">
                <a:solidFill>
                  <a:srgbClr val="002060"/>
                </a:solidFill>
              </a:rPr>
              <a:t>_1__ </a:t>
            </a:r>
            <a:r>
              <a:rPr lang="en-US" sz="2500" b="1" i="1" dirty="0" smtClean="0">
                <a:solidFill>
                  <a:srgbClr val="002060"/>
                </a:solidFill>
              </a:rPr>
              <a:t>Damaged or infected cells release chemical alarm signals.</a:t>
            </a:r>
          </a:p>
          <a:p>
            <a:pPr marL="463550" lvl="0" indent="-463550">
              <a:spcBef>
                <a:spcPts val="0"/>
              </a:spcBef>
              <a:buNone/>
            </a:pPr>
            <a:r>
              <a:rPr lang="en-US" sz="2500" b="1" i="1" dirty="0" smtClean="0">
                <a:solidFill>
                  <a:srgbClr val="002060"/>
                </a:solidFill>
              </a:rPr>
              <a:t>_3__ </a:t>
            </a:r>
            <a:r>
              <a:rPr lang="en-US" sz="2500" b="1" i="1" dirty="0" smtClean="0">
                <a:solidFill>
                  <a:srgbClr val="002060"/>
                </a:solidFill>
              </a:rPr>
              <a:t>Attracted by chemical alarm signals, WBC move from the blood into the injured area through the walls of the swollen leaky capillaries.</a:t>
            </a:r>
            <a:endParaRPr lang="en-US" sz="2500" dirty="0" smtClean="0">
              <a:solidFill>
                <a:srgbClr val="00206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30395</TotalTime>
  <Words>1128</Words>
  <Application>Microsoft Office PowerPoint</Application>
  <PresentationFormat>On-screen Show (4:3)</PresentationFormat>
  <Paragraphs>162</Paragraphs>
  <Slides>17</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ＭＳ Ｐゴシック</vt:lpstr>
      <vt:lpstr>Arial</vt:lpstr>
      <vt:lpstr>Calibri</vt:lpstr>
      <vt:lpstr>Rockwell</vt:lpstr>
      <vt:lpstr>Wingdings</vt:lpstr>
      <vt:lpstr>Advantage</vt:lpstr>
      <vt:lpstr>Immune System</vt:lpstr>
      <vt:lpstr>Immune System</vt:lpstr>
      <vt:lpstr>What are we learning today?</vt:lpstr>
      <vt:lpstr>What is the essential question?</vt:lpstr>
      <vt:lpstr>What are the basics?</vt:lpstr>
      <vt:lpstr>What are the two types of immune defense?</vt:lpstr>
      <vt:lpstr>1st Line of Defense: Barriers to Infection</vt:lpstr>
      <vt:lpstr>2nd Line of Defense: Inflammatory Response</vt:lpstr>
      <vt:lpstr>Inflammatory Response</vt:lpstr>
      <vt:lpstr>3rd Line of Defense: Immune Response</vt:lpstr>
      <vt:lpstr>What are we learning today?</vt:lpstr>
      <vt:lpstr>What are the types of immunity?</vt:lpstr>
      <vt:lpstr>How does immunity develop?</vt:lpstr>
      <vt:lpstr>What are antibiotics?</vt:lpstr>
      <vt:lpstr>Check Your Understanding</vt:lpstr>
      <vt:lpstr>Check Your Understanding</vt:lpstr>
      <vt:lpstr>Check Your Understanding</vt:lpstr>
    </vt:vector>
  </TitlesOfParts>
  <Company>Miami Northwestern Senior High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Central Nervous System</dc:title>
  <dc:creator>Enbony Edmonson</dc:creator>
  <cp:lastModifiedBy>Stone, David J.</cp:lastModifiedBy>
  <cp:revision>87</cp:revision>
  <dcterms:created xsi:type="dcterms:W3CDTF">2011-06-13T14:35:11Z</dcterms:created>
  <dcterms:modified xsi:type="dcterms:W3CDTF">2017-01-10T18:21:44Z</dcterms:modified>
</cp:coreProperties>
</file>